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0" r:id="rId6"/>
    <p:sldId id="263" r:id="rId7"/>
    <p:sldId id="275" r:id="rId8"/>
    <p:sldId id="274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microsoft.com/office/2007/relationships/hdphoto" Target="../media/hdphoto9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8.wdp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10.wdp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41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80717">
            <a:off x="-4758" y="4149080"/>
            <a:ext cx="5746019" cy="27983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353" y="404664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Акция:</a:t>
            </a:r>
          </a:p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 «Клумба роз от выпускников»</a:t>
            </a:r>
            <a:endParaRPr lang="ru-RU" sz="6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69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4664"/>
            <a:ext cx="399593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780928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950584"/>
            <a:ext cx="2351917" cy="2407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856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306069">
            <a:off x="1604086" y="5311682"/>
            <a:ext cx="1198058" cy="8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82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71975" y="1432214"/>
            <a:ext cx="5340083" cy="4005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9915" y="786748"/>
            <a:ext cx="4379979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365104"/>
            <a:ext cx="2862529" cy="20169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569377">
            <a:off x="6642911" y="4168936"/>
            <a:ext cx="2101166" cy="210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46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96752"/>
            <a:ext cx="4536504" cy="3402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434990" y="1837818"/>
            <a:ext cx="5128528" cy="3846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4339824"/>
            <a:ext cx="1656185" cy="22554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899946">
            <a:off x="1540394" y="5654208"/>
            <a:ext cx="726040" cy="5165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9325" y="219998"/>
            <a:ext cx="7805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Трудимся  папа, и мама, и я – вместе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Зверевских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дружная семья.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6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340768"/>
            <a:ext cx="6048672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15616" y="741116"/>
            <a:ext cx="6936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Воспитатели тоже не остались в стороне.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4221088"/>
            <a:ext cx="2482598" cy="22173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8140" l="0" r="992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283716">
            <a:off x="5699329" y="4282560"/>
            <a:ext cx="2149401" cy="162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86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6732240" cy="5049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933" b="99902" l="5402" r="897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524703"/>
            <a:ext cx="2304256" cy="32648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7778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3729" y="3228793"/>
            <a:ext cx="2390896" cy="3586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70884">
            <a:off x="6400919" y="3689187"/>
            <a:ext cx="1885758" cy="183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86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44" b="100000" l="909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548680"/>
            <a:ext cx="3240360" cy="40887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5517232"/>
            <a:ext cx="77048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Спасибо за внимание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6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375" b="98375" l="3558" r="90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7973" y="3573016"/>
            <a:ext cx="2096596" cy="31409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552" y="5486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Цель данной акции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: благоустройство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территории детского сада, создание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цветника,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озеленение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территории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916832"/>
            <a:ext cx="68943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Задачи: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Содействовать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сотрудничеству детей, родителей и педагогов;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Создавать экологически благоприятную среду на территории ДОУ;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Прививать детям нравственные основы, эстетический вкус, любовь к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природе.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3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 Окружающая среда призвана обеспечить детям возможность развиваться. Таким образом,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благоустройство территории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решает задачи эстетического, умственного, нравственного и физического воспитания детей через знакомство с окружающим растительным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миром.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 Вот и получилось, что, начав работу над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акцией, мы активно привлекли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к воплощению своих планов родителей воспитанников.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Была проведена работа по разъяснению родителям целей и задач данного мероприятия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8003" y="3238758"/>
            <a:ext cx="2434176" cy="34089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933" b="99902" l="5402" r="897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56992"/>
            <a:ext cx="2304256" cy="326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95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981" b="97175" l="126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779" y="122029"/>
            <a:ext cx="2010292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764704"/>
            <a:ext cx="60486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Уважаемые 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родители!</a:t>
            </a:r>
          </a:p>
          <a:p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детском саду проводится акция « Подари розу детскому саду»</a:t>
            </a:r>
          </a:p>
          <a:p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Просим Вас принять участие в создании  « Клумбы роз от выпускников». Ждем Вас 10.04.2017. в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17.00 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саженцами. Превратим наш детский сад в цветник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4869160"/>
            <a:ext cx="2916324" cy="1768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18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0027" y="1196752"/>
            <a:ext cx="6528725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375" b="98375" l="3558" r="90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938" y="3908193"/>
            <a:ext cx="1584176" cy="23732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0026" y="332656"/>
            <a:ext cx="6732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Нас много, ребята, пусть каждый из нас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По розе посадит для сада сейчас.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21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770" y="1052736"/>
            <a:ext cx="4176464" cy="313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0201" y="2996952"/>
            <a:ext cx="460851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95736" y="26064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Первая роза посажена.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000" b="96889" l="6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188640"/>
            <a:ext cx="1819575" cy="27293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70884">
            <a:off x="6241924" y="494808"/>
            <a:ext cx="1699646" cy="165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82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12776"/>
            <a:ext cx="3899925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564904"/>
            <a:ext cx="3899925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889" b="100000" l="58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3717032"/>
            <a:ext cx="1925960" cy="2888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65300">
            <a:off x="3503719" y="4055904"/>
            <a:ext cx="919529" cy="6542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404664"/>
            <a:ext cx="5784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На самом красивом участке в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саду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я розу прекрасную сам посажу.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3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803" y="1340768"/>
            <a:ext cx="3899925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696577" y="1792255"/>
            <a:ext cx="4187957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673" b="92523" l="16822" r="897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3516580"/>
            <a:ext cx="3077840" cy="3077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404664"/>
            <a:ext cx="7037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Розы все мы обожаем, мы не рвем их, а сажаем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Льём им теплую водицу, у корней рыхлим землицу.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4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99791" y="1825820"/>
            <a:ext cx="4800533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3680" y="979802"/>
            <a:ext cx="3649638" cy="2737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5" y="3626020"/>
            <a:ext cx="1944215" cy="26718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876450">
            <a:off x="6273711" y="4347701"/>
            <a:ext cx="2438405" cy="222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476672"/>
            <a:ext cx="7124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 папой розу мы сажаем и из лейки поливаем.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2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254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WERS</dc:creator>
  <cp:lastModifiedBy>Andr</cp:lastModifiedBy>
  <cp:revision>22</cp:revision>
  <dcterms:created xsi:type="dcterms:W3CDTF">2017-04-19T14:25:50Z</dcterms:created>
  <dcterms:modified xsi:type="dcterms:W3CDTF">2017-06-09T11:20:40Z</dcterms:modified>
</cp:coreProperties>
</file>