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62" r:id="rId6"/>
    <p:sldId id="260" r:id="rId7"/>
    <p:sldId id="263" r:id="rId8"/>
    <p:sldId id="275" r:id="rId9"/>
    <p:sldId id="27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9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10.wdp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717">
            <a:off x="-4758" y="4149080"/>
            <a:ext cx="5746019" cy="2798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353" y="404664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Акция: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 «Клумба роз от выпускников»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6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791" y="1825820"/>
            <a:ext cx="480053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80" y="979802"/>
            <a:ext cx="3649638" cy="2737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626020"/>
            <a:ext cx="1944215" cy="2671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6450">
            <a:off x="6273711" y="4347701"/>
            <a:ext cx="2438405" cy="222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76672"/>
            <a:ext cx="7124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папой розу мы сажаем и из лейки поливаем.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2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8092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50584"/>
            <a:ext cx="2351917" cy="240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856" b="100000" l="1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6069">
            <a:off x="1604086" y="5311682"/>
            <a:ext cx="1198058" cy="874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82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1975" y="1432214"/>
            <a:ext cx="5340083" cy="4005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15" y="786748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2862529" cy="2016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9377">
            <a:off x="6642911" y="4168936"/>
            <a:ext cx="2101166" cy="2101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46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4990" y="1837818"/>
            <a:ext cx="5128528" cy="3846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39824"/>
            <a:ext cx="1656185" cy="2255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99946">
            <a:off x="1540394" y="5654208"/>
            <a:ext cx="726040" cy="516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325" y="219998"/>
            <a:ext cx="7805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Трудимся  папа, и мама, и я – вместе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Зверевских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дружная семья.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04867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15616" y="741116"/>
            <a:ext cx="693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Воспитатели тоже не остались в стороне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1088"/>
            <a:ext cx="2482598" cy="2217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8140" l="0" r="9929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3716">
            <a:off x="5699329" y="4282560"/>
            <a:ext cx="2149401" cy="1621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6732240" cy="5049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933" b="99902" l="5402" r="8975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24703"/>
            <a:ext cx="2304256" cy="3264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7778" b="100000" l="0" r="99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29" y="3228793"/>
            <a:ext cx="2390896" cy="358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0884">
            <a:off x="6400919" y="3689187"/>
            <a:ext cx="1885758" cy="1837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9120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/>
              <a:t>                  </a:t>
            </a:r>
            <a:r>
              <a:rPr lang="ru-RU" sz="4200" b="1" dirty="0" smtClean="0">
                <a:solidFill>
                  <a:srgbClr val="0070C0"/>
                </a:solidFill>
              </a:rPr>
              <a:t>Участники акции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           воспитанники группы №9 и родители: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-</a:t>
            </a:r>
            <a:r>
              <a:rPr lang="ru-RU" sz="2400" dirty="0" err="1" smtClean="0">
                <a:solidFill>
                  <a:srgbClr val="0070C0"/>
                </a:solidFill>
              </a:rPr>
              <a:t>Биндюгова</a:t>
            </a:r>
            <a:r>
              <a:rPr lang="ru-RU" sz="2400" dirty="0" smtClean="0">
                <a:solidFill>
                  <a:srgbClr val="0070C0"/>
                </a:solidFill>
              </a:rPr>
              <a:t> И.Г. и сын Артем,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-</a:t>
            </a:r>
            <a:r>
              <a:rPr lang="ru-RU" sz="2400" dirty="0" err="1" smtClean="0">
                <a:solidFill>
                  <a:srgbClr val="0070C0"/>
                </a:solidFill>
              </a:rPr>
              <a:t>Пяк</a:t>
            </a:r>
            <a:r>
              <a:rPr lang="ru-RU" sz="2400" dirty="0" smtClean="0">
                <a:solidFill>
                  <a:srgbClr val="0070C0"/>
                </a:solidFill>
              </a:rPr>
              <a:t> В.М. и сын Максим,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-Кривцова Т.И. и сын Михаил, 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-</a:t>
            </a:r>
            <a:r>
              <a:rPr lang="ru-RU" sz="2400" dirty="0" err="1" smtClean="0">
                <a:solidFill>
                  <a:srgbClr val="0070C0"/>
                </a:solidFill>
              </a:rPr>
              <a:t>Водянникова</a:t>
            </a:r>
            <a:r>
              <a:rPr lang="ru-RU" sz="2400" dirty="0" smtClean="0">
                <a:solidFill>
                  <a:srgbClr val="0070C0"/>
                </a:solidFill>
              </a:rPr>
              <a:t> А.А. и дочь Елизавета,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-</a:t>
            </a:r>
            <a:r>
              <a:rPr lang="ru-RU" sz="2400" dirty="0" err="1" smtClean="0">
                <a:solidFill>
                  <a:srgbClr val="0070C0"/>
                </a:solidFill>
              </a:rPr>
              <a:t>Мацелик</a:t>
            </a:r>
            <a:r>
              <a:rPr lang="ru-RU" sz="2400" dirty="0" smtClean="0">
                <a:solidFill>
                  <a:srgbClr val="0070C0"/>
                </a:solidFill>
              </a:rPr>
              <a:t> О.В. и дочь Алина,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-</a:t>
            </a:r>
            <a:r>
              <a:rPr lang="ru-RU" sz="2400" dirty="0" err="1" smtClean="0">
                <a:solidFill>
                  <a:srgbClr val="0070C0"/>
                </a:solidFill>
              </a:rPr>
              <a:t>Перепелицына</a:t>
            </a:r>
            <a:r>
              <a:rPr lang="ru-RU" sz="2400" dirty="0" smtClean="0">
                <a:solidFill>
                  <a:srgbClr val="0070C0"/>
                </a:solidFill>
              </a:rPr>
              <a:t> А.В. И дочь Мария,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-</a:t>
            </a:r>
            <a:r>
              <a:rPr lang="ru-RU" sz="2400" dirty="0" err="1" smtClean="0">
                <a:solidFill>
                  <a:srgbClr val="0070C0"/>
                </a:solidFill>
              </a:rPr>
              <a:t>Секлецов</a:t>
            </a:r>
            <a:r>
              <a:rPr lang="ru-RU" sz="2400" dirty="0" smtClean="0">
                <a:solidFill>
                  <a:srgbClr val="0070C0"/>
                </a:solidFill>
              </a:rPr>
              <a:t> А.И. и дочь Арина,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-</a:t>
            </a:r>
            <a:r>
              <a:rPr lang="ru-RU" sz="2400" dirty="0" err="1" smtClean="0">
                <a:solidFill>
                  <a:srgbClr val="0070C0"/>
                </a:solidFill>
              </a:rPr>
              <a:t>Зверевские</a:t>
            </a:r>
            <a:r>
              <a:rPr lang="ru-RU" sz="2400" dirty="0" smtClean="0">
                <a:solidFill>
                  <a:srgbClr val="0070C0"/>
                </a:solidFill>
              </a:rPr>
              <a:t> О.А. и А.И. и дочь Полина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               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  воспитатели группы: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-</a:t>
            </a:r>
            <a:r>
              <a:rPr lang="ru-RU" sz="2400" dirty="0" err="1" smtClean="0">
                <a:solidFill>
                  <a:srgbClr val="0070C0"/>
                </a:solidFill>
              </a:rPr>
              <a:t>Абрамцова</a:t>
            </a:r>
            <a:r>
              <a:rPr lang="ru-RU" sz="2400" dirty="0" smtClean="0">
                <a:solidFill>
                  <a:srgbClr val="0070C0"/>
                </a:solidFill>
              </a:rPr>
              <a:t> О.Л.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-</a:t>
            </a:r>
            <a:r>
              <a:rPr lang="ru-RU" sz="2400" dirty="0" err="1" smtClean="0">
                <a:solidFill>
                  <a:srgbClr val="0070C0"/>
                </a:solidFill>
              </a:rPr>
              <a:t>Гмыря</a:t>
            </a:r>
            <a:r>
              <a:rPr lang="ru-RU" sz="2400" dirty="0" smtClean="0">
                <a:solidFill>
                  <a:srgbClr val="0070C0"/>
                </a:solidFill>
              </a:rPr>
              <a:t> В.А.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44" b="100000" l="909" r="9818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290"/>
            <a:ext cx="2000264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375" b="98375" l="3558" r="9082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73" y="3573016"/>
            <a:ext cx="2096596" cy="31409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5486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 данной акции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: благоустройство и озеленение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территории детского сада, создание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цветника с помощью родителей и воспитанников ДОУ.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916832"/>
            <a:ext cx="6894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Задачи: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Содействовать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сотрудничеству детей, родителей и педагогов;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Создавать экологически благоприятную среду на территории ДОУ;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Прививать детям нравственные основы, эстетический вкус, любовь к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природе.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3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Окружающая среда призвана обеспечить детям возможность развиваться. Таким образом,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благоустройство территории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решает задачи эстетического, умственного, нравственного и физического воспитания детей через знакомство с окружающим растительным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миром.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Вот и получилось, что, начав работу над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акцией, мы активно привлекли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к воплощению своих планов родителей воспитанников.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Была проведена работа по разъяснению родителям целей и задач данного мероприятия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03" y="3238758"/>
            <a:ext cx="2434176" cy="3408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933" b="99902" l="5402" r="8975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2304256" cy="3264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95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81" b="97175" l="126" r="899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9" y="122029"/>
            <a:ext cx="2010292" cy="1340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764704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76" y="4143380"/>
            <a:ext cx="2916324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175351" cy="92869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Объявление для родителей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9" y="1285860"/>
            <a:ext cx="6215106" cy="5214973"/>
          </a:xfrm>
        </p:spPr>
        <p:txBody>
          <a:bodyPr/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Уважаемые родители!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детском саду проводится акция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 Подари розу детскому саду»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Просим Вас принять участие в создании  « Клумбы роз от выпускников». Ждем вас 10.04.2017г.  в 17.00 с  кустами роз. Превратим наш детский сад в цветник.</a:t>
            </a:r>
          </a:p>
          <a:p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Воспитатели группы   «Колокольчик»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8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7" y="1196752"/>
            <a:ext cx="6528725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375" b="98375" l="3558" r="9082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8" y="3908193"/>
            <a:ext cx="1584176" cy="2373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026" y="332656"/>
            <a:ext cx="673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Нас много, ребята, пусть каждый из нас,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По розе посадит для сада сейчас.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2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052736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01" y="2996952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95736" y="26064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Первая роза посажена.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000" b="96889" l="667" r="9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819575" cy="2729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0884">
            <a:off x="6241924" y="494808"/>
            <a:ext cx="1699646" cy="1655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82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64904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889" b="100000" l="5833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2"/>
            <a:ext cx="1925960" cy="2888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5300">
            <a:off x="3503719" y="4055904"/>
            <a:ext cx="919529" cy="654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5784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 самом красивом участке в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саду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Я розу прекрасную сам посажу.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3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" y="1340768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6577" y="1792255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673" b="92523" l="16822" r="8972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16580"/>
            <a:ext cx="3077840" cy="3077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04664"/>
            <a:ext cx="7037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Розы все мы обожаем, мы не рвем их, а сажаем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Льём им теплую водицу, у корней рыхлим землицу.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4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367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 </vt:lpstr>
      <vt:lpstr>Слайд 3</vt:lpstr>
      <vt:lpstr>Слайд 4</vt:lpstr>
      <vt:lpstr>Объявление для родителей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WERS</dc:creator>
  <cp:lastModifiedBy>Andr</cp:lastModifiedBy>
  <cp:revision>30</cp:revision>
  <dcterms:created xsi:type="dcterms:W3CDTF">2017-04-19T14:25:50Z</dcterms:created>
  <dcterms:modified xsi:type="dcterms:W3CDTF">2018-02-14T10:35:26Z</dcterms:modified>
</cp:coreProperties>
</file>