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8" r:id="rId30"/>
    <p:sldId id="296" r:id="rId31"/>
    <p:sldId id="297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1" r:id="rId44"/>
    <p:sldId id="310" r:id="rId45"/>
    <p:sldId id="312" r:id="rId46"/>
    <p:sldId id="313" r:id="rId47"/>
    <p:sldId id="314" r:id="rId48"/>
    <p:sldId id="315" r:id="rId49"/>
    <p:sldId id="316" r:id="rId50"/>
    <p:sldId id="318" r:id="rId51"/>
    <p:sldId id="319" r:id="rId52"/>
    <p:sldId id="32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9917EF-C018-43CE-85A5-4806606B376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DE064E-D463-4F22-9E2B-9F94A114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428625"/>
            <a:ext cx="7858180" cy="34290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cs typeface="Aharoni" pitchFamily="2" charset="-79"/>
              </a:rPr>
              <a:t>Краеведческий музей в хуторе </a:t>
            </a:r>
            <a:r>
              <a:rPr lang="ru-RU" sz="3200" dirty="0" err="1" smtClean="0">
                <a:solidFill>
                  <a:srgbClr val="FF0000"/>
                </a:solidFill>
                <a:cs typeface="Aharoni" pitchFamily="2" charset="-79"/>
              </a:rPr>
              <a:t>Старозолотовский</a:t>
            </a:r>
            <a:r>
              <a:rPr lang="ru-RU" sz="3200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3200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(Декорации из фильма Сергея  Урсуляка </a:t>
            </a:r>
            <a:br>
              <a:rPr lang="ru-RU" sz="3200" b="1" dirty="0" smtClean="0"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«Тихий ДОН») </a:t>
            </a:r>
            <a:br>
              <a:rPr lang="ru-RU" sz="3200" b="1" dirty="0" smtClean="0">
                <a:cs typeface="Aharoni" pitchFamily="2" charset="-79"/>
              </a:rPr>
            </a:br>
            <a:r>
              <a:rPr lang="ru-RU" sz="2700" b="1" dirty="0" smtClean="0">
                <a:cs typeface="Aharoni" pitchFamily="2" charset="-79"/>
              </a:rPr>
              <a:t>Старший воспитатель: </a:t>
            </a:r>
            <a:r>
              <a:rPr lang="ru-RU" sz="2700" b="1" dirty="0" err="1" smtClean="0">
                <a:cs typeface="Aharoni" pitchFamily="2" charset="-79"/>
              </a:rPr>
              <a:t>Н.В.Елжова</a:t>
            </a:r>
            <a:r>
              <a:rPr lang="ru-RU" sz="2700" b="1" dirty="0" smtClean="0">
                <a:cs typeface="Aharoni" pitchFamily="2" charset="-79"/>
              </a:rPr>
              <a:t/>
            </a:r>
            <a:br>
              <a:rPr lang="ru-RU" sz="2700" b="1" dirty="0" smtClean="0">
                <a:cs typeface="Aharoni" pitchFamily="2" charset="-79"/>
              </a:rPr>
            </a:br>
            <a:r>
              <a:rPr lang="ru-RU" sz="2700" b="1" dirty="0" smtClean="0">
                <a:cs typeface="Aharoni" pitchFamily="2" charset="-79"/>
              </a:rPr>
              <a:t>МБДОУ ДС «Родничок» </a:t>
            </a:r>
            <a:r>
              <a:rPr lang="ru-RU" sz="2700" b="1" dirty="0" err="1" smtClean="0">
                <a:cs typeface="Aharoni" pitchFamily="2" charset="-79"/>
              </a:rPr>
              <a:t>г.Волгодонска</a:t>
            </a:r>
            <a:r>
              <a:rPr lang="ru-RU" sz="2700" b="1" dirty="0" smtClean="0">
                <a:cs typeface="Aharoni" pitchFamily="2" charset="-79"/>
              </a:rPr>
              <a:t/>
            </a:r>
            <a:br>
              <a:rPr lang="ru-RU" sz="2700" b="1" dirty="0" smtClean="0">
                <a:cs typeface="Aharoni" pitchFamily="2" charset="-79"/>
              </a:rPr>
            </a:br>
            <a:endParaRPr lang="ru-RU" sz="2700" b="1" dirty="0">
              <a:cs typeface="Aharoni" pitchFamily="2" charset="-79"/>
            </a:endParaRPr>
          </a:p>
        </p:txBody>
      </p:sp>
      <p:pic>
        <p:nvPicPr>
          <p:cNvPr id="3" name="Рисунок 2" descr="D:\Елжова (с камп)\Фото Елжовой\Качаки.констант. 2012 г\IMG_24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00050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Казачество. Музей\IMG_20180815_10473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4071966" cy="5429288"/>
          </a:xfrm>
          <a:prstGeom prst="rect">
            <a:avLst/>
          </a:prstGeom>
          <a:noFill/>
        </p:spPr>
      </p:pic>
      <p:pic>
        <p:nvPicPr>
          <p:cNvPr id="11267" name="Picture 3" descr="C:\Users\admin\Desktop\Казачество. Музей\IMG_20180815_10474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3871914" cy="3243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214290"/>
            <a:ext cx="3657600" cy="658368"/>
          </a:xfrm>
        </p:spPr>
        <p:txBody>
          <a:bodyPr/>
          <a:lstStyle/>
          <a:p>
            <a:r>
              <a:rPr lang="ru-RU" dirty="0" smtClean="0"/>
              <a:t>Щипцы для завивки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Казачество. Музей\IMG_20180815_1048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4714908" cy="3714776"/>
          </a:xfrm>
          <a:prstGeom prst="rect">
            <a:avLst/>
          </a:prstGeom>
          <a:noFill/>
        </p:spPr>
      </p:pic>
      <p:pic>
        <p:nvPicPr>
          <p:cNvPr id="12291" name="Picture 3" descr="C:\Users\admin\Desktop\Казачество. Музей\IMG_20180815_1048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42852"/>
            <a:ext cx="4643454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282" y="285728"/>
            <a:ext cx="3657600" cy="658368"/>
          </a:xfrm>
        </p:spPr>
        <p:txBody>
          <a:bodyPr/>
          <a:lstStyle/>
          <a:p>
            <a:r>
              <a:rPr lang="ru-RU" dirty="0" smtClean="0"/>
              <a:t>Ширма для переодевания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214290"/>
            <a:ext cx="3657600" cy="658368"/>
          </a:xfrm>
        </p:spPr>
        <p:txBody>
          <a:bodyPr/>
          <a:lstStyle/>
          <a:p>
            <a:r>
              <a:rPr lang="ru-RU" dirty="0" smtClean="0"/>
              <a:t>Горница богатого казака</a:t>
            </a:r>
            <a:endParaRPr lang="ru-RU" dirty="0"/>
          </a:p>
        </p:txBody>
      </p:sp>
      <p:pic>
        <p:nvPicPr>
          <p:cNvPr id="13314" name="Picture 2" descr="C:\Users\admin\Desktop\Казачество. Музей\IMG_20180815_1048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1000108"/>
            <a:ext cx="3696917" cy="4929222"/>
          </a:xfrm>
          <a:prstGeom prst="rect">
            <a:avLst/>
          </a:prstGeom>
          <a:noFill/>
        </p:spPr>
      </p:pic>
      <p:pic>
        <p:nvPicPr>
          <p:cNvPr id="13315" name="Picture 3" descr="C:\Users\admin\Desktop\Казачество. Музей\IMG_20180815_1049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428736"/>
            <a:ext cx="461965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Казачество. Музей\IMG_20180815_1049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4480" y="857232"/>
            <a:ext cx="5643602" cy="600076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285852" y="357188"/>
            <a:ext cx="6143668" cy="658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Вешалка для одежды у входной двери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214290"/>
            <a:ext cx="3657600" cy="658368"/>
          </a:xfrm>
        </p:spPr>
        <p:txBody>
          <a:bodyPr/>
          <a:lstStyle/>
          <a:p>
            <a:r>
              <a:rPr lang="ru-RU" dirty="0" smtClean="0"/>
              <a:t>Детская люлька (зыбка)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72066" y="2143116"/>
            <a:ext cx="3657600" cy="658368"/>
          </a:xfrm>
        </p:spPr>
        <p:txBody>
          <a:bodyPr/>
          <a:lstStyle/>
          <a:p>
            <a:pPr algn="ctr"/>
            <a:r>
              <a:rPr lang="ru-RU" dirty="0" smtClean="0"/>
              <a:t>Печь</a:t>
            </a:r>
            <a:endParaRPr lang="ru-RU" dirty="0"/>
          </a:p>
        </p:txBody>
      </p:sp>
      <p:pic>
        <p:nvPicPr>
          <p:cNvPr id="15362" name="Picture 2" descr="C:\Users\admin\Desktop\Казачество. Музей\IMG_20180815_105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099"/>
            <a:ext cx="4371948" cy="3278961"/>
          </a:xfrm>
          <a:prstGeom prst="rect">
            <a:avLst/>
          </a:prstGeom>
          <a:noFill/>
        </p:spPr>
      </p:pic>
      <p:pic>
        <p:nvPicPr>
          <p:cNvPr id="15363" name="Picture 3" descr="C:\Users\admin\Desktop\Казачество. Музей\IMG_20180815_105017_BURST001_COV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214686"/>
            <a:ext cx="457203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42844" y="357166"/>
            <a:ext cx="3657600" cy="658368"/>
          </a:xfrm>
        </p:spPr>
        <p:txBody>
          <a:bodyPr/>
          <a:lstStyle/>
          <a:p>
            <a:r>
              <a:rPr lang="ru-RU" dirty="0" smtClean="0"/>
              <a:t>Одежка  для работы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357166"/>
            <a:ext cx="3657600" cy="658368"/>
          </a:xfrm>
        </p:spPr>
        <p:txBody>
          <a:bodyPr/>
          <a:lstStyle/>
          <a:p>
            <a:r>
              <a:rPr lang="ru-RU" dirty="0" smtClean="0"/>
              <a:t>Посудный шкаф (постав)</a:t>
            </a:r>
            <a:endParaRPr lang="ru-RU" dirty="0"/>
          </a:p>
        </p:txBody>
      </p:sp>
      <p:pic>
        <p:nvPicPr>
          <p:cNvPr id="16386" name="Picture 2" descr="C:\Users\admin\Desktop\Казачество. Музей\IMG_20180815_105049_BURST001_COV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3857652" cy="5143536"/>
          </a:xfrm>
          <a:prstGeom prst="rect">
            <a:avLst/>
          </a:prstGeom>
          <a:noFill/>
        </p:spPr>
      </p:pic>
      <p:pic>
        <p:nvPicPr>
          <p:cNvPr id="16387" name="Picture 3" descr="C:\Users\admin\Desktop\Казачество. Музей\IMG_20180815_105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142984"/>
            <a:ext cx="391123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285728"/>
            <a:ext cx="3657600" cy="658368"/>
          </a:xfrm>
        </p:spPr>
        <p:txBody>
          <a:bodyPr/>
          <a:lstStyle/>
          <a:p>
            <a:pPr algn="ctr"/>
            <a:r>
              <a:rPr lang="ru-RU" dirty="0" smtClean="0"/>
              <a:t>Самовар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285728"/>
            <a:ext cx="4014814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admin\Desktop\Казачество. Музей\IMG_20180815_1051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2362200"/>
            <a:ext cx="2914650" cy="3886200"/>
          </a:xfrm>
          <a:prstGeom prst="rect">
            <a:avLst/>
          </a:prstGeom>
          <a:noFill/>
        </p:spPr>
      </p:pic>
      <p:pic>
        <p:nvPicPr>
          <p:cNvPr id="17411" name="Picture 3" descr="C:\Users\admin\Desktop\Казачество. Музей\IMG_20180815_105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285728"/>
            <a:ext cx="3657600" cy="785818"/>
          </a:xfrm>
        </p:spPr>
        <p:txBody>
          <a:bodyPr/>
          <a:lstStyle/>
          <a:p>
            <a:r>
              <a:rPr lang="ru-RU" dirty="0" smtClean="0"/>
              <a:t>Домашняя утварь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Стол у окна</a:t>
            </a:r>
            <a:endParaRPr lang="ru-RU" dirty="0"/>
          </a:p>
        </p:txBody>
      </p:sp>
      <p:pic>
        <p:nvPicPr>
          <p:cNvPr id="18434" name="Picture 2" descr="C:\Users\admin\Desktop\Казачество. Музей\IMG_20180815_1055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1428736"/>
            <a:ext cx="4476781" cy="3357586"/>
          </a:xfrm>
          <a:prstGeom prst="rect">
            <a:avLst/>
          </a:prstGeom>
          <a:noFill/>
        </p:spPr>
      </p:pic>
      <p:pic>
        <p:nvPicPr>
          <p:cNvPr id="18435" name="Picture 3" descr="C:\Users\admin\Desktop\Казачество. Музей\IMG_20180815_1055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4" y="2933700"/>
            <a:ext cx="4756179" cy="3567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Кухонная утварь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admin\Desktop\Казачество. Музей\IMG_20180815_1055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7" y="1142984"/>
            <a:ext cx="4667283" cy="3500462"/>
          </a:xfrm>
          <a:prstGeom prst="rect">
            <a:avLst/>
          </a:prstGeom>
          <a:noFill/>
        </p:spPr>
      </p:pic>
      <p:pic>
        <p:nvPicPr>
          <p:cNvPr id="19459" name="Picture 3" descr="C:\Users\admin\Desktop\Казачество. Музей\IMG_20180815_1055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143248"/>
            <a:ext cx="4610107" cy="3457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285728"/>
            <a:ext cx="7358114" cy="500066"/>
          </a:xfrm>
        </p:spPr>
        <p:txBody>
          <a:bodyPr/>
          <a:lstStyle/>
          <a:p>
            <a:pPr algn="ctr"/>
            <a:r>
              <a:rPr lang="ru-RU" dirty="0" smtClean="0"/>
              <a:t>Посудные шкафы из разных комнат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Казачество. Музей\IMG_20180815_1055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2914650" cy="3886200"/>
          </a:xfrm>
          <a:prstGeom prst="rect">
            <a:avLst/>
          </a:prstGeom>
          <a:noFill/>
        </p:spPr>
      </p:pic>
      <p:pic>
        <p:nvPicPr>
          <p:cNvPr id="20483" name="Picture 3" descr="C:\Users\admin\Desktop\Казачество. Музей\IMG_20180815_1055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142984"/>
            <a:ext cx="48577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85728"/>
            <a:ext cx="3657600" cy="928694"/>
          </a:xfrm>
        </p:spPr>
        <p:txBody>
          <a:bodyPr/>
          <a:lstStyle/>
          <a:p>
            <a:r>
              <a:rPr lang="ru-RU" dirty="0" smtClean="0"/>
              <a:t>Подъезд к административному корпусу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285728"/>
            <a:ext cx="3657600" cy="928694"/>
          </a:xfrm>
        </p:spPr>
        <p:txBody>
          <a:bodyPr/>
          <a:lstStyle/>
          <a:p>
            <a:pPr algn="ctr"/>
            <a:r>
              <a:rPr lang="ru-RU" dirty="0" smtClean="0"/>
              <a:t>Вход в административный корпус</a:t>
            </a:r>
            <a:endParaRPr lang="ru-RU" dirty="0"/>
          </a:p>
        </p:txBody>
      </p:sp>
      <p:pic>
        <p:nvPicPr>
          <p:cNvPr id="3074" name="Picture 2" descr="C:\Users\admin\Desktop\Казачество. Музей\IMG_20180815_1040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229109" cy="3929090"/>
          </a:xfrm>
          <a:prstGeom prst="rect">
            <a:avLst/>
          </a:prstGeom>
          <a:noFill/>
        </p:spPr>
      </p:pic>
      <p:pic>
        <p:nvPicPr>
          <p:cNvPr id="3075" name="Picture 3" descr="C:\Users\admin\Desktop\Казачество. Музей\IMG_20180815_104037_BURST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1428715"/>
            <a:ext cx="4043392" cy="5391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14290"/>
            <a:ext cx="6400816" cy="1000132"/>
          </a:xfrm>
        </p:spPr>
        <p:txBody>
          <a:bodyPr/>
          <a:lstStyle/>
          <a:p>
            <a:r>
              <a:rPr lang="ru-RU" dirty="0" smtClean="0"/>
              <a:t>Горница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Казачество. Музей\IMG_20180815_1055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1142984"/>
            <a:ext cx="4191029" cy="3143272"/>
          </a:xfrm>
          <a:prstGeom prst="rect">
            <a:avLst/>
          </a:prstGeom>
          <a:noFill/>
        </p:spPr>
      </p:pic>
      <p:pic>
        <p:nvPicPr>
          <p:cNvPr id="21507" name="Picture 3" descr="C:\Users\admin\Desktop\Казачество. Музей\IMG_20180815_1055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125364"/>
            <a:ext cx="4976847" cy="3732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785786" y="285728"/>
            <a:ext cx="3657600" cy="658368"/>
          </a:xfrm>
        </p:spPr>
        <p:txBody>
          <a:bodyPr/>
          <a:lstStyle/>
          <a:p>
            <a:r>
              <a:rPr lang="ru-RU" dirty="0" smtClean="0"/>
              <a:t>Окна куреня с геранью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\Desktop\Казачество. Музей\IMG_20180815_1056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51337"/>
            <a:ext cx="7686700" cy="560429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Казачество. Музей\IMG_20180815_10563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929090" cy="5072098"/>
          </a:xfrm>
          <a:prstGeom prst="rect">
            <a:avLst/>
          </a:prstGeom>
          <a:noFill/>
        </p:spPr>
      </p:pic>
      <p:pic>
        <p:nvPicPr>
          <p:cNvPr id="23555" name="Picture 3" descr="C:\Users\admin\Desktop\Казачество. Музей\IMG_20180815_10564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571744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8496"/>
          </a:xfrm>
        </p:spPr>
        <p:txBody>
          <a:bodyPr/>
          <a:lstStyle/>
          <a:p>
            <a:pPr algn="ctr"/>
            <a:r>
              <a:rPr lang="ru-RU" b="1" dirty="0" smtClean="0"/>
              <a:t>Предметы быта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dmin\Desktop\Казачество. Музей\IMG_20180815_1057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59"/>
            <a:ext cx="4000528" cy="5334037"/>
          </a:xfrm>
          <a:prstGeom prst="rect">
            <a:avLst/>
          </a:prstGeom>
          <a:noFill/>
        </p:spPr>
      </p:pic>
      <p:pic>
        <p:nvPicPr>
          <p:cNvPr id="24579" name="Picture 3" descr="C:\Users\admin\Desktop\Казачество. Музей\IMG_20180815_1057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9" y="1285860"/>
            <a:ext cx="396480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esktop\Казачество. Музей\IMG_20180815_1057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0" y="466712"/>
            <a:ext cx="4336266" cy="5781688"/>
          </a:xfrm>
          <a:prstGeom prst="rect">
            <a:avLst/>
          </a:prstGeom>
          <a:noFill/>
        </p:spPr>
      </p:pic>
      <p:pic>
        <p:nvPicPr>
          <p:cNvPr id="25603" name="Picture 3" descr="C:\Users\admin\Desktop\Казачество. Музей\IMG_20180815_1057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500042"/>
            <a:ext cx="4482718" cy="5748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esktop\Казачество. Музей\IMG_20180815_1057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5"/>
            <a:ext cx="4179124" cy="5572165"/>
          </a:xfrm>
          <a:prstGeom prst="rect">
            <a:avLst/>
          </a:prstGeom>
          <a:noFill/>
        </p:spPr>
      </p:pic>
      <p:pic>
        <p:nvPicPr>
          <p:cNvPr id="26627" name="Picture 3" descr="C:\Users\admin\Desktop\Казачество. Музей\IMG_20180815_1058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49" y="714356"/>
            <a:ext cx="4150533" cy="5534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500042"/>
            <a:ext cx="3657600" cy="658368"/>
          </a:xfrm>
        </p:spPr>
        <p:txBody>
          <a:bodyPr/>
          <a:lstStyle/>
          <a:p>
            <a:r>
              <a:rPr lang="ru-RU" dirty="0" smtClean="0"/>
              <a:t> Зеркало с комодом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Горн – печь для готовки во дворе</a:t>
            </a:r>
            <a:endParaRPr lang="ru-RU" dirty="0"/>
          </a:p>
        </p:txBody>
      </p:sp>
      <p:pic>
        <p:nvPicPr>
          <p:cNvPr id="27650" name="Picture 2" descr="C:\Users\admin\Desktop\Казачество. Музей\IMG_20180815_1058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1285860"/>
            <a:ext cx="3482603" cy="4643470"/>
          </a:xfrm>
          <a:prstGeom prst="rect">
            <a:avLst/>
          </a:prstGeom>
          <a:noFill/>
        </p:spPr>
      </p:pic>
      <p:pic>
        <p:nvPicPr>
          <p:cNvPr id="27651" name="Picture 3" descr="C:\Users\admin\Desktop\Казачество. Музей\IMG_20180815_110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428868"/>
            <a:ext cx="3543326" cy="4210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85728"/>
            <a:ext cx="3686172" cy="1071570"/>
          </a:xfrm>
          <a:prstGeom prst="roundRect">
            <a:avLst>
              <a:gd name="adj" fmla="val 28820"/>
            </a:avLst>
          </a:prstGeom>
        </p:spPr>
        <p:txBody>
          <a:bodyPr/>
          <a:lstStyle/>
          <a:p>
            <a:r>
              <a:rPr lang="ru-RU" dirty="0" smtClean="0"/>
              <a:t>Казачий баз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admin\Desktop\Казачество. Музей\IMG_20180815_1100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5" y="1428736"/>
            <a:ext cx="7810554" cy="521497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Курень богатого казака Коршунова</a:t>
            </a:r>
            <a:endParaRPr lang="ru-RU" b="1" dirty="0"/>
          </a:p>
        </p:txBody>
      </p:sp>
      <p:pic>
        <p:nvPicPr>
          <p:cNvPr id="4" name="Picture 3" descr="C:\Users\admin\Desktop\Казачество. Музей\IMG_20180815_110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7" y="1285859"/>
            <a:ext cx="6716226" cy="5037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85728"/>
            <a:ext cx="3657600" cy="857256"/>
          </a:xfrm>
        </p:spPr>
        <p:txBody>
          <a:bodyPr/>
          <a:lstStyle/>
          <a:p>
            <a:pPr algn="ctr"/>
            <a:r>
              <a:rPr lang="ru-RU" dirty="0" smtClean="0"/>
              <a:t>Казачьи курени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0628" y="1714488"/>
            <a:ext cx="3729062" cy="857256"/>
          </a:xfrm>
        </p:spPr>
        <p:txBody>
          <a:bodyPr/>
          <a:lstStyle/>
          <a:p>
            <a:r>
              <a:rPr lang="ru-RU" dirty="0" smtClean="0"/>
              <a:t>Большие окна куреня богатого казака</a:t>
            </a:r>
            <a:endParaRPr lang="ru-RU" dirty="0"/>
          </a:p>
        </p:txBody>
      </p:sp>
      <p:pic>
        <p:nvPicPr>
          <p:cNvPr id="29698" name="Picture 2" descr="C:\Users\admin\Desktop\Казачество. Музей\IMG_20180815_1100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85860"/>
            <a:ext cx="4314092" cy="3286148"/>
          </a:xfrm>
          <a:prstGeom prst="rect">
            <a:avLst/>
          </a:prstGeom>
          <a:noFill/>
        </p:spPr>
      </p:pic>
      <p:pic>
        <p:nvPicPr>
          <p:cNvPr id="30722" name="Picture 2" descr="C:\Users\admin\Desktop\Казачество. Музей\IMG_20180815_1101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143248"/>
            <a:ext cx="4071966" cy="3171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cs typeface="Aharoni" pitchFamily="2" charset="-79"/>
              </a:rPr>
              <a:t>Казачий хутор</a:t>
            </a:r>
            <a:endParaRPr lang="ru-RU" sz="4000" b="1" dirty="0">
              <a:cs typeface="Aharoni" pitchFamily="2" charset="-79"/>
            </a:endParaRPr>
          </a:p>
        </p:txBody>
      </p:sp>
      <p:pic>
        <p:nvPicPr>
          <p:cNvPr id="4098" name="Picture 2" descr="C:\Users\admin\Desktop\Казачество. Музей\IMG_20180815_104321_BURST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16" y="1000108"/>
            <a:ext cx="7298290" cy="5473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85728"/>
            <a:ext cx="3657600" cy="785818"/>
          </a:xfrm>
        </p:spPr>
        <p:txBody>
          <a:bodyPr/>
          <a:lstStyle/>
          <a:p>
            <a:r>
              <a:rPr lang="ru-RU" dirty="0" smtClean="0"/>
              <a:t>Важное место в курене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admin\Desktop\Казачество. Музей\IMG_20180815_1102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19" y="1214422"/>
            <a:ext cx="3912781" cy="3286148"/>
          </a:xfrm>
          <a:prstGeom prst="rect">
            <a:avLst/>
          </a:prstGeom>
          <a:noFill/>
        </p:spPr>
      </p:pic>
      <p:pic>
        <p:nvPicPr>
          <p:cNvPr id="31747" name="Picture 3" descr="C:\Users\admin\Desktop\Казачество. Музей\IMG_20180815_1102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357298"/>
            <a:ext cx="435771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357166"/>
            <a:ext cx="3657600" cy="658368"/>
          </a:xfrm>
        </p:spPr>
        <p:txBody>
          <a:bodyPr/>
          <a:lstStyle/>
          <a:p>
            <a:r>
              <a:rPr lang="ru-RU" dirty="0" smtClean="0"/>
              <a:t>Примус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Горшок и мельница</a:t>
            </a:r>
            <a:endParaRPr lang="ru-RU" dirty="0"/>
          </a:p>
        </p:txBody>
      </p:sp>
      <p:pic>
        <p:nvPicPr>
          <p:cNvPr id="32770" name="Picture 2" descr="C:\Users\admin\Desktop\Казачество. Музей\IMG_20180815_1102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3643338" cy="4857784"/>
          </a:xfrm>
          <a:prstGeom prst="rect">
            <a:avLst/>
          </a:prstGeom>
          <a:noFill/>
        </p:spPr>
      </p:pic>
      <p:pic>
        <p:nvPicPr>
          <p:cNvPr id="32771" name="Picture 3" descr="C:\Users\admin\Desktop\Казачество. Музей\IMG_20180815_1102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4" y="2500306"/>
            <a:ext cx="405767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285728"/>
            <a:ext cx="3786214" cy="1000132"/>
          </a:xfrm>
        </p:spPr>
        <p:txBody>
          <a:bodyPr/>
          <a:lstStyle/>
          <a:p>
            <a:r>
              <a:rPr lang="ru-RU" dirty="0" smtClean="0"/>
              <a:t>Корыто для замеса теста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Лежанка на печи – место маленьких и старых</a:t>
            </a:r>
            <a:endParaRPr lang="ru-RU" dirty="0"/>
          </a:p>
        </p:txBody>
      </p:sp>
      <p:pic>
        <p:nvPicPr>
          <p:cNvPr id="33794" name="Picture 2" descr="C:\Users\admin\Desktop\Казачество. Музей\IMG_20180815_1102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5"/>
            <a:ext cx="3571900" cy="4762533"/>
          </a:xfrm>
          <a:prstGeom prst="rect">
            <a:avLst/>
          </a:prstGeom>
          <a:noFill/>
        </p:spPr>
      </p:pic>
      <p:pic>
        <p:nvPicPr>
          <p:cNvPr id="33795" name="Picture 3" descr="C:\Users\admin\Desktop\Казачество. Музей\IMG_20180815_1102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4" y="2933700"/>
            <a:ext cx="4414867" cy="3710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admin\Desktop\Казачество. Музей\IMG_20180815_1103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34819" name="Picture 3" descr="C:\Users\admin\Desktop\Казачество. Музей\IMG_20180815_1103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23622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admin\Desktop\Казачество. Музей\IMG_20180815_1103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204112" cy="5605482"/>
          </a:xfrm>
          <a:prstGeom prst="rect">
            <a:avLst/>
          </a:prstGeom>
          <a:noFill/>
        </p:spPr>
      </p:pic>
      <p:pic>
        <p:nvPicPr>
          <p:cNvPr id="35843" name="Picture 3" descr="C:\Users\admin\Desktop\Казачество. Музей\IMG_20180815_1103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124" y="1428736"/>
            <a:ext cx="416128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Desktop\Казачество. Музей\IMG_20180815_1103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232702" cy="5643602"/>
          </a:xfrm>
          <a:prstGeom prst="rect">
            <a:avLst/>
          </a:prstGeom>
          <a:noFill/>
        </p:spPr>
      </p:pic>
      <p:pic>
        <p:nvPicPr>
          <p:cNvPr id="36867" name="Picture 3" descr="C:\Users\admin\Desktop\Казачество. Музей\IMG_20180815_1104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85728"/>
            <a:ext cx="4071966" cy="5600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admin\Desktop\Казачество. Музей\IMG_20180815_1104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232702" cy="5643602"/>
          </a:xfrm>
          <a:prstGeom prst="rect">
            <a:avLst/>
          </a:prstGeom>
          <a:noFill/>
        </p:spPr>
      </p:pic>
      <p:pic>
        <p:nvPicPr>
          <p:cNvPr id="37891" name="Picture 3" descr="C:\Users\admin\Desktop\Казачество. Музей\IMG_20180815_1104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85794"/>
            <a:ext cx="4418426" cy="589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admin\Desktop\Казачество. Музей\IMG_20180815_1104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357166"/>
            <a:ext cx="4214843" cy="5000660"/>
          </a:xfrm>
          <a:prstGeom prst="rect">
            <a:avLst/>
          </a:prstGeom>
          <a:noFill/>
        </p:spPr>
      </p:pic>
      <p:pic>
        <p:nvPicPr>
          <p:cNvPr id="38915" name="Picture 3" descr="C:\Users\admin\Desktop\Казачество. Музей\IMG_20180815_1104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416126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3657600" cy="658368"/>
          </a:xfrm>
        </p:spPr>
        <p:txBody>
          <a:bodyPr/>
          <a:lstStyle/>
          <a:p>
            <a:pPr algn="ctr"/>
            <a:r>
              <a:rPr lang="ru-RU" dirty="0" smtClean="0"/>
              <a:t>Духовая гармонь</a:t>
            </a:r>
            <a:endParaRPr lang="ru-RU" dirty="0"/>
          </a:p>
        </p:txBody>
      </p:sp>
      <p:pic>
        <p:nvPicPr>
          <p:cNvPr id="39938" name="Picture 2" descr="C:\Users\admin\Desktop\Казачество. Музей\IMG_20180815_1104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3989798" cy="5319730"/>
          </a:xfrm>
          <a:prstGeom prst="rect">
            <a:avLst/>
          </a:prstGeom>
          <a:noFill/>
        </p:spPr>
      </p:pic>
      <p:pic>
        <p:nvPicPr>
          <p:cNvPr id="39939" name="Picture 3" descr="C:\Users\admin\Desktop\Казачество. Музей\IMG_20180815_1105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657312"/>
            <a:ext cx="3900516" cy="520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admin\Desktop\Казачество. Музей\IMG_20180815_1105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285728"/>
            <a:ext cx="4179123" cy="5572164"/>
          </a:xfrm>
          <a:prstGeom prst="rect">
            <a:avLst/>
          </a:prstGeom>
          <a:noFill/>
        </p:spPr>
      </p:pic>
      <p:pic>
        <p:nvPicPr>
          <p:cNvPr id="40963" name="Picture 3" descr="C:\Users\admin\Desktop\Казачество. Музей\IMG_20180815_1105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5" y="1428736"/>
            <a:ext cx="375049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cs typeface="Aharoni" pitchFamily="2" charset="-79"/>
              </a:rPr>
              <a:t>Палисадник перед куренем</a:t>
            </a:r>
            <a:endParaRPr lang="ru-RU" sz="4000" b="1" dirty="0">
              <a:cs typeface="Aharoni" pitchFamily="2" charset="-79"/>
            </a:endParaRPr>
          </a:p>
        </p:txBody>
      </p:sp>
      <p:pic>
        <p:nvPicPr>
          <p:cNvPr id="5122" name="Picture 2" descr="C:\Users\admin\Desktop\Казачество. Музей\IMG_20180815_104503_BURST001_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1124744"/>
            <a:ext cx="7819147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0628" y="1569720"/>
            <a:ext cx="3857652" cy="787710"/>
          </a:xfrm>
        </p:spPr>
        <p:txBody>
          <a:bodyPr/>
          <a:lstStyle/>
          <a:p>
            <a:pPr algn="ctr"/>
            <a:r>
              <a:rPr lang="ru-RU" dirty="0" smtClean="0"/>
              <a:t>Горка для посуды</a:t>
            </a:r>
            <a:endParaRPr lang="ru-RU" dirty="0"/>
          </a:p>
        </p:txBody>
      </p:sp>
      <p:pic>
        <p:nvPicPr>
          <p:cNvPr id="41986" name="Picture 2" descr="C:\Users\admin\Desktop\Казачество. Музей\IMG_20180815_1105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572032" cy="3429024"/>
          </a:xfrm>
          <a:prstGeom prst="rect">
            <a:avLst/>
          </a:prstGeom>
          <a:noFill/>
        </p:spPr>
      </p:pic>
      <p:pic>
        <p:nvPicPr>
          <p:cNvPr id="41987" name="Picture 3" descr="C:\Users\admin\Desktop\Казачество. Музей\IMG_20180815_1105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714620"/>
            <a:ext cx="5086360" cy="381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admin\Desktop\Казачество. Музей\IMG_20180815_1105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804074" cy="5072098"/>
          </a:xfrm>
          <a:prstGeom prst="rect">
            <a:avLst/>
          </a:prstGeom>
          <a:noFill/>
        </p:spPr>
      </p:pic>
      <p:pic>
        <p:nvPicPr>
          <p:cNvPr id="43011" name="Picture 3" descr="C:\Users\admin\Desktop\Казачество. Музей\IMG_20180815_1105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428736"/>
            <a:ext cx="408982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admin\Desktop\Казачество. Музей\IMG_20180815_1105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071966" cy="5429288"/>
          </a:xfrm>
          <a:prstGeom prst="rect">
            <a:avLst/>
          </a:prstGeom>
          <a:noFill/>
        </p:spPr>
      </p:pic>
      <p:pic>
        <p:nvPicPr>
          <p:cNvPr id="44035" name="Picture 3" descr="C:\Users\admin\Desktop\Казачество. Музей\IMG_20180815_1105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357298"/>
            <a:ext cx="4429156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Бричка, в ней Наталью везли в церковь</a:t>
            </a:r>
            <a:endParaRPr lang="ru-RU" dirty="0"/>
          </a:p>
        </p:txBody>
      </p:sp>
      <p:pic>
        <p:nvPicPr>
          <p:cNvPr id="45058" name="Picture 2" descr="C:\Users\admin\Desktop\Казачество. Музей\IMG_20180815_1106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018388" cy="5357850"/>
          </a:xfrm>
          <a:prstGeom prst="rect">
            <a:avLst/>
          </a:prstGeom>
          <a:noFill/>
        </p:spPr>
      </p:pic>
      <p:pic>
        <p:nvPicPr>
          <p:cNvPr id="46082" name="Picture 2" descr="C:\Users\admin\Desktop\Казачество. Музей\IMG_20180815_1109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4" y="2933700"/>
            <a:ext cx="4486305" cy="3804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admin\Desktop\Казачество. Музей\IMG_20180815_111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000528" cy="3000396"/>
          </a:xfrm>
          <a:prstGeom prst="rect">
            <a:avLst/>
          </a:prstGeom>
          <a:noFill/>
        </p:spPr>
      </p:pic>
      <p:pic>
        <p:nvPicPr>
          <p:cNvPr id="8" name="Picture 2" descr="C:\Users\admin\Desktop\Казачество. Музей\IMG_20180815_1111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5" y="1571612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285728"/>
            <a:ext cx="3657600" cy="658368"/>
          </a:xfrm>
        </p:spPr>
        <p:txBody>
          <a:bodyPr/>
          <a:lstStyle/>
          <a:p>
            <a:r>
              <a:rPr lang="ru-RU" dirty="0" smtClean="0"/>
              <a:t>Лодка, выдолблена из ствола дерева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1" name="Picture 3" descr="C:\Users\admin\Desktop\Казачество. Музей\IMG_20180815_1111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7"/>
            <a:ext cx="7572428" cy="567932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142852"/>
            <a:ext cx="3686204" cy="785818"/>
          </a:xfrm>
        </p:spPr>
        <p:txBody>
          <a:bodyPr/>
          <a:lstStyle/>
          <a:p>
            <a:r>
              <a:rPr lang="ru-RU" dirty="0" smtClean="0"/>
              <a:t>Ворота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admin\Desktop\Казачество. Музей\IMG_20180815_1111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1071546"/>
            <a:ext cx="4191029" cy="3143272"/>
          </a:xfrm>
          <a:prstGeom prst="rect">
            <a:avLst/>
          </a:prstGeom>
          <a:noFill/>
        </p:spPr>
      </p:pic>
      <p:pic>
        <p:nvPicPr>
          <p:cNvPr id="49155" name="Picture 3" descr="C:\Users\admin\Desktop\Казачество. Музей\IMG_20180815_1112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214422"/>
            <a:ext cx="461489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1472" y="1643050"/>
            <a:ext cx="3657600" cy="658368"/>
          </a:xfrm>
        </p:spPr>
        <p:txBody>
          <a:bodyPr/>
          <a:lstStyle/>
          <a:p>
            <a:endParaRPr lang="ru-RU"/>
          </a:p>
        </p:txBody>
      </p:sp>
      <p:pic>
        <p:nvPicPr>
          <p:cNvPr id="50178" name="Picture 2" descr="C:\Users\admin\Desktop\Казачество. Музей\IMG_20180815_1112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285728"/>
            <a:ext cx="4476781" cy="3357586"/>
          </a:xfrm>
          <a:prstGeom prst="rect">
            <a:avLst/>
          </a:prstGeom>
          <a:noFill/>
        </p:spPr>
      </p:pic>
      <p:pic>
        <p:nvPicPr>
          <p:cNvPr id="50179" name="Picture 3" descr="C:\Users\admin\Desktop\Казачество. Музей\IMG_20180815_1112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4" y="2933700"/>
            <a:ext cx="4756179" cy="3710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85720" y="285728"/>
            <a:ext cx="3657600" cy="658368"/>
          </a:xfrm>
        </p:spPr>
        <p:txBody>
          <a:bodyPr/>
          <a:lstStyle/>
          <a:p>
            <a:r>
              <a:rPr lang="ru-RU" dirty="0" smtClean="0"/>
              <a:t>Колодец журавель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3" name="Picture 3" descr="C:\Users\admin\Desktop\Казачество. Музей\IMG_20180815_1113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57167"/>
            <a:ext cx="4914914" cy="62865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285728"/>
            <a:ext cx="7072362" cy="658368"/>
          </a:xfrm>
        </p:spPr>
        <p:txBody>
          <a:bodyPr/>
          <a:lstStyle/>
          <a:p>
            <a:r>
              <a:rPr lang="ru-RU" dirty="0" smtClean="0"/>
              <a:t>Виноград посажен старым казачьим способом – донская чаша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740463" y="1569720"/>
            <a:ext cx="45719" cy="658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226" name="Picture 2" descr="C:\Users\admin\Desktop\Казачество. Музей\IMG_20180815_1114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4000528" cy="3000396"/>
          </a:xfrm>
          <a:prstGeom prst="rect">
            <a:avLst/>
          </a:prstGeom>
          <a:noFill/>
        </p:spPr>
      </p:pic>
      <p:pic>
        <p:nvPicPr>
          <p:cNvPr id="52227" name="Picture 3" descr="C:\Users\admin\Desktop\Казачество. Музей\IMG_20180815_1114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643182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Горница в курене: вид с двух сторон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Казачество. Музей\IMG_20180815_1045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C:\Users\admin\Desktop\Казачество. Музей\IMG_20180815_1045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admin\Desktop\Казачество. Музей\IMG_20180815_1115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285728"/>
            <a:ext cx="3911231" cy="5214974"/>
          </a:xfrm>
          <a:prstGeom prst="rect">
            <a:avLst/>
          </a:prstGeom>
          <a:noFill/>
        </p:spPr>
      </p:pic>
      <p:pic>
        <p:nvPicPr>
          <p:cNvPr id="53251" name="Picture 3" descr="C:\Users\admin\Desktop\Казачество. Музей\IMG_20180815_1121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7" y="1357298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186106" cy="658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иконы Пресвятой Богородицы</a:t>
            </a:r>
            <a:endParaRPr lang="ru-RU" dirty="0"/>
          </a:p>
        </p:txBody>
      </p:sp>
      <p:pic>
        <p:nvPicPr>
          <p:cNvPr id="54274" name="Picture 2" descr="C:\Users\admin\Desktop\Казачество. Музей\IMG_20180815_1122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589760" cy="4786346"/>
          </a:xfrm>
          <a:prstGeom prst="rect">
            <a:avLst/>
          </a:prstGeom>
          <a:noFill/>
        </p:spPr>
      </p:pic>
      <p:pic>
        <p:nvPicPr>
          <p:cNvPr id="54275" name="Picture 3" descr="C:\Users\admin\Desktop\Казачество. Музей\IMG_20180815_1122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500306"/>
            <a:ext cx="4343429" cy="3257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Адрес музея</a:t>
            </a:r>
            <a:r>
              <a:rPr lang="ru-RU" sz="3600" b="1" dirty="0" smtClean="0">
                <a:cs typeface="Aharoni" pitchFamily="2" charset="-79"/>
              </a:rPr>
              <a:t>: Ростовская область, Константиновский район,</a:t>
            </a:r>
            <a:br>
              <a:rPr lang="ru-RU" sz="3600" b="1" dirty="0" smtClean="0">
                <a:cs typeface="Aharoni" pitchFamily="2" charset="-79"/>
              </a:rPr>
            </a:br>
            <a:r>
              <a:rPr lang="ru-RU" sz="3600" b="1" dirty="0" smtClean="0">
                <a:cs typeface="Aharoni" pitchFamily="2" charset="-79"/>
              </a:rPr>
              <a:t>хутор </a:t>
            </a:r>
            <a:r>
              <a:rPr lang="ru-RU" sz="3600" b="1" dirty="0" err="1" smtClean="0">
                <a:cs typeface="Aharoni" pitchFamily="2" charset="-79"/>
              </a:rPr>
              <a:t>Старозолотовский</a:t>
            </a:r>
            <a:r>
              <a:rPr lang="ru-RU" sz="3600" b="1" dirty="0" smtClean="0">
                <a:cs typeface="Aharoni" pitchFamily="2" charset="-79"/>
              </a:rPr>
              <a:t> </a:t>
            </a:r>
            <a:endParaRPr lang="ru-RU" sz="3600" b="1" dirty="0">
              <a:cs typeface="Aharoni" pitchFamily="2" charset="-79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7467600" cy="38307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                   Время работы комплекса:</a:t>
            </a:r>
          </a:p>
          <a:p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Вторник</a:t>
            </a:r>
          </a:p>
          <a:p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Четверг (организованные экскурсии)</a:t>
            </a:r>
          </a:p>
          <a:p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Воскресенье</a:t>
            </a:r>
          </a:p>
          <a:p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10, 12, 14, 16 час.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 т. 8961 321 28 45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cs typeface="Aharoni" pitchFamily="2" charset="-79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 Я побывала на экскурсии </a:t>
            </a:r>
            <a:r>
              <a:rPr lang="ru-RU" b="1" smtClean="0">
                <a:solidFill>
                  <a:srgbClr val="002060"/>
                </a:solidFill>
                <a:cs typeface="Aharoni" pitchFamily="2" charset="-79"/>
              </a:rPr>
              <a:t>в  августе 2017 года.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Фото сделано тогда же.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1214422"/>
            <a:ext cx="3657600" cy="714380"/>
          </a:xfrm>
        </p:spPr>
        <p:txBody>
          <a:bodyPr/>
          <a:lstStyle/>
          <a:p>
            <a:r>
              <a:rPr lang="ru-RU" dirty="0" smtClean="0"/>
              <a:t>Стол в углу комнаты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72066" y="357166"/>
            <a:ext cx="3571900" cy="714380"/>
          </a:xfrm>
        </p:spPr>
        <p:txBody>
          <a:bodyPr/>
          <a:lstStyle/>
          <a:p>
            <a:r>
              <a:rPr lang="ru-RU" dirty="0" smtClean="0"/>
              <a:t>Печь у входа в горницу</a:t>
            </a:r>
            <a:endParaRPr lang="ru-RU" dirty="0"/>
          </a:p>
        </p:txBody>
      </p:sp>
      <p:pic>
        <p:nvPicPr>
          <p:cNvPr id="7170" name="Picture 2" descr="C:\Users\admin\Desktop\Казачество. Музей\IMG_20180815_1045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4191029" cy="3143272"/>
          </a:xfrm>
          <a:prstGeom prst="rect">
            <a:avLst/>
          </a:prstGeom>
          <a:noFill/>
        </p:spPr>
      </p:pic>
      <p:pic>
        <p:nvPicPr>
          <p:cNvPr id="7171" name="Picture 3" descr="C:\Users\admin\Desktop\Казачество. Музей\IMG_20180815_1046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357297"/>
            <a:ext cx="3500462" cy="466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285728"/>
            <a:ext cx="3657600" cy="658368"/>
          </a:xfrm>
        </p:spPr>
        <p:txBody>
          <a:bodyPr/>
          <a:lstStyle/>
          <a:p>
            <a:pPr algn="ctr"/>
            <a:r>
              <a:rPr lang="ru-RU" dirty="0" smtClean="0"/>
              <a:t>Сушка белья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Посудный шкаф, тумбочка</a:t>
            </a:r>
            <a:endParaRPr lang="ru-RU" dirty="0"/>
          </a:p>
        </p:txBody>
      </p:sp>
      <p:pic>
        <p:nvPicPr>
          <p:cNvPr id="8194" name="Picture 2" descr="C:\Users\admin\Desktop\Казачество. Музей\IMG_20180815_1046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1357298"/>
            <a:ext cx="3905277" cy="2928958"/>
          </a:xfrm>
          <a:prstGeom prst="rect">
            <a:avLst/>
          </a:prstGeom>
          <a:noFill/>
        </p:spPr>
      </p:pic>
      <p:pic>
        <p:nvPicPr>
          <p:cNvPr id="8195" name="Picture 3" descr="C:\Users\admin\Desktop\Казачество. Музей\IMG_20180815_1046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571744"/>
            <a:ext cx="441960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282" y="285728"/>
            <a:ext cx="3657600" cy="857256"/>
          </a:xfrm>
        </p:spPr>
        <p:txBody>
          <a:bodyPr/>
          <a:lstStyle/>
          <a:p>
            <a:pPr algn="ctr"/>
            <a:r>
              <a:rPr lang="ru-RU" dirty="0" smtClean="0"/>
              <a:t>Кровать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285728"/>
            <a:ext cx="3657600" cy="801244"/>
          </a:xfrm>
        </p:spPr>
        <p:txBody>
          <a:bodyPr/>
          <a:lstStyle/>
          <a:p>
            <a:pPr algn="ctr"/>
            <a:r>
              <a:rPr lang="ru-RU" dirty="0" smtClean="0"/>
              <a:t>Зеркало с комодом</a:t>
            </a:r>
            <a:endParaRPr lang="ru-RU" dirty="0"/>
          </a:p>
        </p:txBody>
      </p:sp>
      <p:pic>
        <p:nvPicPr>
          <p:cNvPr id="9218" name="Picture 2" descr="C:\Users\admin\Desktop\Казачество. Музей\IMG_20180815_1046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1285860"/>
            <a:ext cx="4381531" cy="3286148"/>
          </a:xfrm>
          <a:prstGeom prst="rect">
            <a:avLst/>
          </a:prstGeom>
          <a:noFill/>
        </p:spPr>
      </p:pic>
      <p:pic>
        <p:nvPicPr>
          <p:cNvPr id="9219" name="Picture 3" descr="C:\Users\admin\Desktop\Казачество. Музей\IMG_20180815_1047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4" y="2933700"/>
            <a:ext cx="4851429" cy="363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357166"/>
            <a:ext cx="3657600" cy="857256"/>
          </a:xfrm>
        </p:spPr>
        <p:txBody>
          <a:bodyPr/>
          <a:lstStyle/>
          <a:p>
            <a:r>
              <a:rPr lang="ru-RU" dirty="0" smtClean="0"/>
              <a:t>Одежный шкаф, прялка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357166"/>
            <a:ext cx="3657600" cy="658368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Этажерка</a:t>
            </a:r>
          </a:p>
          <a:p>
            <a:pPr algn="ctr"/>
            <a:r>
              <a:rPr lang="ru-RU" dirty="0" err="1" smtClean="0"/>
              <a:t>жерка</a:t>
            </a:r>
            <a:endParaRPr lang="ru-RU" dirty="0"/>
          </a:p>
        </p:txBody>
      </p:sp>
      <p:pic>
        <p:nvPicPr>
          <p:cNvPr id="10242" name="Picture 2" descr="C:\Users\admin\Desktop\Казачество. Музей\IMG_20180815_1047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4286280" cy="3214710"/>
          </a:xfrm>
          <a:prstGeom prst="rect">
            <a:avLst/>
          </a:prstGeom>
          <a:noFill/>
        </p:spPr>
      </p:pic>
      <p:pic>
        <p:nvPicPr>
          <p:cNvPr id="10243" name="Picture 3" descr="C:\Users\admin\Desktop\Казачество. Музей\IMG_20180815_1047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95425"/>
            <a:ext cx="3571900" cy="476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617</TotalTime>
  <Words>231</Words>
  <Application>Microsoft Office PowerPoint</Application>
  <PresentationFormat>Экран (4:3)</PresentationFormat>
  <Paragraphs>60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Эркер</vt:lpstr>
      <vt:lpstr>Краеведческий музей в хуторе Старозолотовский (Декорации из фильма Сергея  Урсуляка  «Тихий ДОН»)  Старший воспитатель: Н.В.Елжова МБДОУ ДС «Родничок» г.Волгодонска </vt:lpstr>
      <vt:lpstr>Презентация PowerPoint</vt:lpstr>
      <vt:lpstr>Казачий хутор</vt:lpstr>
      <vt:lpstr>Палисадник перед куренем</vt:lpstr>
      <vt:lpstr>Горница в курене: вид с двух сторон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Кухонная утварь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быта</vt:lpstr>
      <vt:lpstr>Презентация PowerPoint</vt:lpstr>
      <vt:lpstr>Презентация PowerPoint</vt:lpstr>
      <vt:lpstr>Презентация PowerPoint</vt:lpstr>
      <vt:lpstr>Презентация PowerPoint</vt:lpstr>
      <vt:lpstr>Курень богатого казака Коршунова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 музея: Ростовская область, Константиновский район, хутор Старозолотовский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 в детском саду</dc:title>
  <dc:creator>Пользователь</dc:creator>
  <cp:lastModifiedBy>admin</cp:lastModifiedBy>
  <cp:revision>63</cp:revision>
  <dcterms:created xsi:type="dcterms:W3CDTF">2014-10-15T08:31:04Z</dcterms:created>
  <dcterms:modified xsi:type="dcterms:W3CDTF">2020-04-21T15:56:33Z</dcterms:modified>
</cp:coreProperties>
</file>