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3" r:id="rId6"/>
    <p:sldId id="264" r:id="rId7"/>
    <p:sldId id="262" r:id="rId8"/>
    <p:sldId id="260" r:id="rId9"/>
    <p:sldId id="26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688B4-11EB-45DC-9D3B-926B558B0F90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6EBAA-9209-418B-8F17-9CBA646FE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31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6EBAA-9209-418B-8F17-9CBA646FEC9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207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FE69C-02E0-4312-9ECE-C52A2A07EA02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EFF7-A7D2-4A88-816A-67BF9D8CD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46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FE69C-02E0-4312-9ECE-C52A2A07EA02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EFF7-A7D2-4A88-816A-67BF9D8CD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755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FE69C-02E0-4312-9ECE-C52A2A07EA02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EFF7-A7D2-4A88-816A-67BF9D8CD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97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FE69C-02E0-4312-9ECE-C52A2A07EA02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EFF7-A7D2-4A88-816A-67BF9D8CD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922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FE69C-02E0-4312-9ECE-C52A2A07EA02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EFF7-A7D2-4A88-816A-67BF9D8CD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51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FE69C-02E0-4312-9ECE-C52A2A07EA02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EFF7-A7D2-4A88-816A-67BF9D8CD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641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FE69C-02E0-4312-9ECE-C52A2A07EA02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EFF7-A7D2-4A88-816A-67BF9D8CD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50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FE69C-02E0-4312-9ECE-C52A2A07EA02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EFF7-A7D2-4A88-816A-67BF9D8CD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294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FE69C-02E0-4312-9ECE-C52A2A07EA02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EFF7-A7D2-4A88-816A-67BF9D8CD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472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FE69C-02E0-4312-9ECE-C52A2A07EA02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EFF7-A7D2-4A88-816A-67BF9D8CD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24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FE69C-02E0-4312-9ECE-C52A2A07EA02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EFF7-A7D2-4A88-816A-67BF9D8CD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849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FE69C-02E0-4312-9ECE-C52A2A07EA02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CEFF7-A7D2-4A88-816A-67BF9D8CD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120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video/preview/?filmId=9965786209806534570&amp;from=tabbar&amp;p=1&amp;text=&#1074;&#1080;&#1076;&#1077;&#1086;+&#1080;&#1075;&#1088;&#1072;+&#1085;&#1072;+&#1079;&#1072;&#1082;&#1088;&#1077;&#1087;&#1083;&#1077;&#1085;&#1080;&#1077;+&#1079;&#1074;&#1091;&#1082;&#1072;+&#1083;+&#1080;+&#1083;&#1100;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94000" y="196467"/>
            <a:ext cx="762000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  <a:endParaRPr lang="ru-RU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детский сад «Родничок» г. Волгодонска</a:t>
            </a:r>
            <a:endParaRPr lang="ru-RU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62300" y="2316163"/>
            <a:ext cx="68326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Знакомство с дифференциацией звуков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 (твердого) и ЛЬ (мягкого).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детей старшей группы 5-6 лет.</a:t>
            </a:r>
            <a:endParaRPr lang="ru-RU" sz="20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55000" y="4429919"/>
            <a:ext cx="19470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Воспитатели:                                                                                         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Гречко Т.А.                                                                                                   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Кондаурова Н.С.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30600" y="5891676"/>
            <a:ext cx="6096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 Волгодонск</a:t>
            </a:r>
            <a:endParaRPr lang="ru-RU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ru-RU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51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625818" y="272534"/>
            <a:ext cx="719128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родители, для того чтобы познакомить детей с дифференциацией звуков Л (твердого) и ЛЬ (мягкого), предлагаю загадать загадку: </a:t>
            </a:r>
          </a:p>
          <a:p>
            <a:pPr algn="ctr"/>
            <a:r>
              <a:rPr lang="ru-RU" sz="2400" dirty="0">
                <a:solidFill>
                  <a:srgbClr val="C00000"/>
                </a:solidFill>
              </a:rPr>
              <a:t>Ночью по небу гуляю,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>
                <a:solidFill>
                  <a:srgbClr val="C00000"/>
                </a:solidFill>
              </a:rPr>
              <a:t>Тускло землю освещаю.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>
                <a:solidFill>
                  <a:srgbClr val="C00000"/>
                </a:solidFill>
              </a:rPr>
              <a:t>Скучно очень мне одной,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>
                <a:solidFill>
                  <a:srgbClr val="C00000"/>
                </a:solidFill>
              </a:rPr>
              <a:t>А зовут меня ...( ЛУНОЙ)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14" b="89426" l="10000" r="9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950190"/>
            <a:ext cx="4628901" cy="35457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49400" y="3703765"/>
            <a:ext cx="36703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Спросит у ребенка, какой первый звук в слове Луна?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вместе этот звук.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 это звук гласный или согласный?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Почему?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64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54400" y="114300"/>
            <a:ext cx="528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Расскажите ребенку правильную артикуляцию звука Л (твердого)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237397"/>
            <a:ext cx="6705600" cy="459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49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14988" y="19753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Расскажите ребенку правильную артикуляцию звука ЛЬ (мягкого)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300" y="1226067"/>
            <a:ext cx="6709376" cy="441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59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142130" y="564634"/>
            <a:ext cx="1683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Буква Л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83000" y="564634"/>
            <a:ext cx="6921500" cy="308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Букву Л из лыж мы сложим,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Палочку наверх положим,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Одна лыжа стоит прямо,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Другая клонится упрямо.   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120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12000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4800" y="2147993"/>
            <a:ext cx="82169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Игра «Порт»                                                              </a:t>
            </a:r>
          </a:p>
          <a:p>
            <a:r>
              <a:rPr lang="ru-RU" sz="2400" b="1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Лодка по реке плыла, букву «Л» она везла.                                                             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Подплыла к причалу «А», прочитали дети – </a:t>
            </a:r>
          </a:p>
          <a:p>
            <a:r>
              <a:rPr lang="ru-RU" sz="2400" b="1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 </a:t>
            </a:r>
          </a:p>
          <a:p>
            <a:r>
              <a:rPr lang="ru-RU" sz="2400" b="1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Подплыла к причалу «У», прочитали дружно ЛУ                                              </a:t>
            </a:r>
          </a:p>
          <a:p>
            <a:r>
              <a:rPr lang="ru-RU" sz="2400" b="1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Подплыла к причалу «Ы», прочитали тихо – ЛЫ                                                </a:t>
            </a:r>
          </a:p>
          <a:p>
            <a:r>
              <a:rPr lang="ru-RU" sz="2400" b="1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Подплыла к причалу «Я», прочитали громко – ЛЯ.</a:t>
            </a:r>
            <a:endParaRPr lang="ru-RU" sz="24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03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14600" y="306422"/>
            <a:ext cx="878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Чистоговорка.  Для того, чтобы чётко и ясно говорить, для этого надо подготовить дыхание и голос. 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2800" y="1397253"/>
            <a:ext cx="6184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 – ЛО – ЛО – на улице тепло.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 – ЛУ – ЛУ – стул стоит в углу.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 – УЛ – УЛ – у нас сломался стул.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ОЛЬ – ОЛЬ – ОЛЬ - мы купили соль.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25600" y="3105835"/>
            <a:ext cx="9194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игра «Определи место звука» прочитайте ребенку слова, а он пусть назовет где находится звук, в начале в середине или в конце слова.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Лампа, стол, павлин, апельсин, пальто, лиса, колбаса, лук, дятел, белка, самосвал, молоток, лижи,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цыплята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77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965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48000" y="333785"/>
            <a:ext cx="6096000" cy="9417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ифференциация звуков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 (твердого) и ЛЬ (мягкого)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47875" y="1625597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 – ЛЯ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 -ЛЁ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4575" y="1625597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 – АЛЬ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 - ОЛЬ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70500" y="1625597"/>
            <a:ext cx="165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 – ЛЮ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 - ЛЫ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19900" y="1625598"/>
            <a:ext cx="165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 – УЛЬ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ЫЛ - ИЛЬ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28050" y="1625598"/>
            <a:ext cx="1866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 – КЛЯ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 - СЛЯ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7150" y="2833213"/>
            <a:ext cx="7378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Чистоговорка.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читает, ребенок повторяет.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24050" y="3901298"/>
            <a:ext cx="8159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сыпь уголь в этот угол.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Ели – ели Лена ела, есть от лени не хотела.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Колотил Клим клин, колотил да не выколотил.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Ловким клювом с блюда клюет плутовка – мухоловка.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8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188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40000" y="457200"/>
            <a:ext cx="828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 занятия спросите с каким звуком познакомились на занятии?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 это звук?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больше понравилось на занятии?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Предлагаю отгадать загадки.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https://yandex.ru/video/preview/?filmId=9965786209806534570&amp;from=tabbar&amp;p=1&amp;text=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видео+игра+на+закрепление+звука+л+и+ль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51200" y="3746500"/>
            <a:ext cx="5829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50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30400" y="2415520"/>
            <a:ext cx="9321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https://yandex.ru/images/search?text=</a:t>
            </a:r>
            <a:r>
              <a:rPr lang="ru-RU" dirty="0" smtClean="0">
                <a:solidFill>
                  <a:srgbClr val="002060"/>
                </a:solidFill>
              </a:rPr>
              <a:t>правильная%20артикуляция%20звука%20л%20и%20ль&amp;</a:t>
            </a:r>
            <a:r>
              <a:rPr lang="en-US" dirty="0" smtClean="0">
                <a:solidFill>
                  <a:srgbClr val="002060"/>
                </a:solidFill>
              </a:rPr>
              <a:t>from=tabbar&amp;pos=2&amp;img_url=https%3A%2F%2Fcloud.prezentacii.org%2F19%2F04%2F138130%2Fimages%2Fscreen16.jpg&amp;rpt=simage&amp;rlt_url=https%3A%2F%2Fcloud.prezentacii.org%2F19%2F04%2F138130%2Fimages%2Fscreen15.jpg&amp;ogl_url=https%3A%2F%2Fcloud.prezentacii.org%2F19%2F04%2F138130%2Fimages%2Fscreen16.jpg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30400" y="3869730"/>
            <a:ext cx="8153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https://yandex.ru/images/search?text=</a:t>
            </a:r>
            <a:r>
              <a:rPr lang="ru-RU" dirty="0" smtClean="0">
                <a:solidFill>
                  <a:srgbClr val="002060"/>
                </a:solidFill>
              </a:rPr>
              <a:t>правильная%20артикуляция%20звука%20л%20и%20ль&amp;</a:t>
            </a:r>
            <a:r>
              <a:rPr lang="en-US" dirty="0" smtClean="0">
                <a:solidFill>
                  <a:srgbClr val="002060"/>
                </a:solidFill>
              </a:rPr>
              <a:t>from=tabbar&amp;pos=0&amp;img_url=https%3A%2F%2Fcloud.prezentacii.org%2F19%2F04%2F138130%2Fimages%2Fscreen15.jpg&amp;rpt=simage&amp;rlt_url=https%3A%2F%2Fcloud.prezentacii.org%2F19%2F04%2F138130%2Fimages%2Fscreen16.jpg&amp;ogl_url=https%3A%2F%2Fcloud.prezentacii.org%2F19%2F04%2F138130%2Fimages%2Fscreen15.jpg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30400" y="1473200"/>
            <a:ext cx="9067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https://yandex.ru/images/search?from=tabbar&amp;text=</a:t>
            </a:r>
            <a:r>
              <a:rPr lang="ru-RU" dirty="0" smtClean="0">
                <a:solidFill>
                  <a:srgbClr val="002060"/>
                </a:solidFill>
              </a:rPr>
              <a:t>картинка%20луны%20для%20детей&amp;</a:t>
            </a:r>
            <a:r>
              <a:rPr lang="en-US" dirty="0" err="1" smtClean="0">
                <a:solidFill>
                  <a:srgbClr val="002060"/>
                </a:solidFill>
              </a:rPr>
              <a:t>pos</a:t>
            </a:r>
            <a:r>
              <a:rPr lang="en-US" dirty="0" smtClean="0">
                <a:solidFill>
                  <a:srgbClr val="002060"/>
                </a:solidFill>
              </a:rPr>
              <a:t>=13&amp;img_url=https%3A%2F%2Fsuperomsk.ru%2Fimages%2Fnews%2Ffull%2F2015%2F08%2F6c7713c11584c86c5a31583d9efa9261.jpg&amp;rpt=</a:t>
            </a:r>
            <a:r>
              <a:rPr lang="en-US" dirty="0" err="1" smtClean="0">
                <a:solidFill>
                  <a:srgbClr val="002060"/>
                </a:solidFill>
              </a:rPr>
              <a:t>simage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54300" y="419100"/>
            <a:ext cx="673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источников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55800" y="1054100"/>
            <a:ext cx="683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Н.С. Жукова «Уроки Логопеда» издательство «Эксмо»2011 г.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73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352</Words>
  <Application>Microsoft Office PowerPoint</Application>
  <PresentationFormat>Широкоэкранный</PresentationFormat>
  <Paragraphs>68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Windows User</cp:lastModifiedBy>
  <cp:revision>13</cp:revision>
  <dcterms:created xsi:type="dcterms:W3CDTF">2020-04-23T15:37:09Z</dcterms:created>
  <dcterms:modified xsi:type="dcterms:W3CDTF">2020-04-23T16:31:36Z</dcterms:modified>
</cp:coreProperties>
</file>