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71" r:id="rId2"/>
    <p:sldId id="293" r:id="rId3"/>
    <p:sldId id="294" r:id="rId4"/>
    <p:sldId id="295" r:id="rId5"/>
    <p:sldId id="283" r:id="rId6"/>
    <p:sldId id="273" r:id="rId7"/>
    <p:sldId id="260" r:id="rId8"/>
    <p:sldId id="28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6" r:id="rId18"/>
    <p:sldId id="297" r:id="rId19"/>
    <p:sldId id="277" r:id="rId20"/>
    <p:sldId id="285" r:id="rId21"/>
    <p:sldId id="286" r:id="rId22"/>
    <p:sldId id="291" r:id="rId23"/>
    <p:sldId id="292" r:id="rId24"/>
    <p:sldId id="278" r:id="rId25"/>
    <p:sldId id="287" r:id="rId26"/>
    <p:sldId id="279" r:id="rId27"/>
    <p:sldId id="280" r:id="rId28"/>
    <p:sldId id="281" r:id="rId29"/>
    <p:sldId id="288" r:id="rId30"/>
    <p:sldId id="290" r:id="rId31"/>
    <p:sldId id="282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1F83-C1AF-4DE4-AC58-11E4BF26F3D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52C3D-BC31-4B5A-8365-EBF5F9545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8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nsorted.me/blog2322.html" TargetMode="External"/><Relationship Id="rId2" Type="http://schemas.openxmlformats.org/officeDocument/2006/relationships/hyperlink" Target="http://www.astronet.ru/db/msg/1170734/come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0;&#1086;&#1088;&#1086;&#1083;&#1105;&#1074;,_&#1057;&#1077;&#1088;&#1075;&#1077;&#1081;_&#1055;&#1072;&#1074;&#1083;&#1086;&#1074;&#1080;&#1095;" TargetMode="External"/><Relationship Id="rId5" Type="http://schemas.openxmlformats.org/officeDocument/2006/relationships/hyperlink" Target="https://www.google.ru/search?q=&#1092;&#1086;&#1090;&#1086;+&#1082;&#1086;&#1089;&#1084;&#1086;&#1085;&#1072;&#1074;&#1090;&#1086;&#1074;&amp;newwindow=1&amp;safe=active&amp;client=opera&amp;sxsrf=ALeKk02BAYY_A-osNHkAJ79q5KXoLcJggA:1587389020367&amp;source=lnms&amp;tbm=isch&amp;sa=X&amp;ved=2ahUKEwj1nbf1jPfoAhUJzaYKHSgGCU0Q_AUoAXoECBIQAw&amp;biw=1326&amp;bih=627" TargetMode="External"/><Relationship Id="rId4" Type="http://schemas.openxmlformats.org/officeDocument/2006/relationships/hyperlink" Target="https://nsportal.ru/detskiy-sad/okruzhayushchiy-mir/2016/04/14/igra-puteshestvie-kosmos-solnechnaya-sistem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Солнечная семья.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Планета Земля.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07183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Познавательное развитие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(для детей 6-7 лет)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Подготовила воспитатель МБДОУ ДС «Родничок» г. Волгодонска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Попова Е.А.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2020 г.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928670"/>
            <a:ext cx="6000825" cy="36433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924800" cy="14287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енера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572008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Поверхность этой планеты представлена раскаленной каменистой пустыней. Наблюдать за Венерой трудно, ведь она окутана плотными облаками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Вращение Венеры происходит в иную сторону, по сравнению с остальными планетами.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14290"/>
            <a:ext cx="4912046" cy="3786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4539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емля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71942"/>
            <a:ext cx="8715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Наша родная планета отличается наличием кислорода, необходимого для жизни. Именно здесь оптимальные условия для того, чтобы нам,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людям, а так же животным и растениям,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было комфортно. Кроме того, только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Земле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присутствует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необходимое количество воды.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Спутник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планеты – Луна.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14290"/>
            <a:ext cx="5848922" cy="3106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473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арс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Марс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называют Красной планетой. Это из-за цвета его поверхности. Вся поверхность Марса покрыта вулканами, кратерами, долинами, пустынями. На Марсе самые высокие горы, а также самые глубокие каньоны во всей Солнечной системе. Ученые предполагали, что на Марсе некогда была жизнь, так как на поверхности планеты находятся ледниковые шапки, когда-то они были водой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1071546"/>
            <a:ext cx="4995664" cy="4995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Ю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питер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Планета-гигант, которая превосходит Землю массой в 300 раз. Поверхность Юпитера является газовой, планета не имеет твердой поверхности. Юпитер очень быстро вращается вокруг Солнца. День на Юпитере длится всего 12 часов. У Юпитера много спутников, всего их 69.</a:t>
            </a:r>
          </a:p>
        </p:txBody>
      </p:sp>
    </p:spTree>
    <p:extLst>
      <p:ext uri="{BB962C8B-B14F-4D97-AF65-F5344CB8AC3E}">
        <p14:creationId xmlns:p14="http://schemas.microsoft.com/office/powerpoint/2010/main" val="9272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859" y="214290"/>
            <a:ext cx="5851141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6052"/>
            <a:ext cx="8321508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атурн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Сатурн примечателен своими кольцами, состоящими из пыли, камней, льда. Поверхность Сатурна, как и Юпитера, состоит из газовой поверхности. Известно, что планета имеет 62 спутника.</a:t>
            </a:r>
          </a:p>
        </p:txBody>
      </p:sp>
    </p:spTree>
    <p:extLst>
      <p:ext uri="{BB962C8B-B14F-4D97-AF65-F5344CB8AC3E}">
        <p14:creationId xmlns:p14="http://schemas.microsoft.com/office/powerpoint/2010/main" val="29107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142852"/>
            <a:ext cx="5477838" cy="3826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У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ран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9144064" cy="262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 Урана также есть кольца, но за ними трудно наблюдать, так как появляются они в определенное время. Уран относится к «ледяным гигантам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».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 поверхности этой планеты царит ужасно низкая температура (-224°С). Это — самая холодная планета Солнечной системы. Удаленность планеты от Солнца не позволяет лучам нагреть поверхность. На Уране много ледяных облаков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714356"/>
            <a:ext cx="4478288" cy="3682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ептун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Находится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наибольшей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удаленности от Солнца. Нептун был обнаружен не путем наблюдения, 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методом математических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расчетов. Его поверхность голубого цвета, что делает Нептун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особенно красивым и  притягательным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На планете бушуют сильные ветры, самые сильные в Солнечной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6869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 Луне жил звездочёт – («Смотрят» в телескоп)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 планетам вёл учёт:   (Показывает в небо рукой)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Меркурий – раз     (Описать круг руками)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Венера – два-с, (Хлопок)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Три – Земля, четыре – Марс (Присесть)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Пять – Юпитер, шесть – Сатурн, (Наклон вправо-влево)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Семь – Уран, восемь – Нептун, (Наклон вперёд, прогнуться назад)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Девять – дальше всех – Плутон, (Прыжок)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Кто не видит – выйди вон! (Развести руки в стороны)</a:t>
            </a:r>
          </a:p>
          <a:p>
            <a:pPr>
              <a:buNone/>
            </a:pP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Физминутка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12 апреля 1961 года – памятный день в истории человечества. В этот день Юрий Гагарин впервые пролетел на космическом корабле «Восток» по орбите нашей планеты Земля. С тех пор этот 12 апреля празднуется как День космонавтики.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14356"/>
            <a:ext cx="4357718" cy="52929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Жил в городе Калуге ученый и изобретатель Константин Эдуардович Циолковский. Он очень любил наблюдать в телескоп за звездами, изучал их. И задумал он сконструировать такой летательный аппарат, который мог бы долететь до другой планеты. Он проводил расчеты, делал чертежи и придумал такой летательный аппарат. Но, к сожалению, у него не было возможности сделать его.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1857" y="775871"/>
            <a:ext cx="5357851" cy="4091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Вы наверняка видели сколько звёзд появляются на ночном небе, их спутницу – Луну и, конечно же, Солнце – яркое, горячее. Всё это жители солнечной системы.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вы хотите отправиться в путешествие и узнать о космических просторах нашей вселенной?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Тогда приготовьтесь – мы полетели!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Мы с тобою на рассвете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Улетаем на ракете,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Ноги шире, подтянитесь –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Вот летит ракета ввысь.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Солнечная система – планетная система, включающая в себя центральную звезду – Солнце и все естественные космические объекты, обращающиеся вокруг Солнца.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3116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Сергей Павлович Королёв - ученый, работавший в области ракетной и ракетно-космической техники.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С.П. Королёв — выдающийся конструктор. Он по праву является отцом отечественной ракетно-космической техники, обеспечившей стратегический паритет и сделавшей наше государство передовой ракетно-космической державой.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14290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только через много-много лет другой ученый-конструктор – Сергей Павлович Королев смог сконструировать и изготовить первый космический спутник.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8" y="285728"/>
            <a:ext cx="3214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Первый космический спутник, в котором вокруг Земли сначала летали животные (собаки Белка и Стрелка), а потом 12 апреля 1961 года в космос впервые полетел человек.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00504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Кто первый полетел в Космос? Первой полетела в космос собака Лайка. Она провела на борту искусственного спутника несколько суток, но ее не смогли вернуть на Землю. В августе 1960 года в космическое путешествие отправились собаки Белка и Стрелка. На корабле были также мыши, насекомые и семена. После полета животные вернулись на родную планету и чувствовали себя прекрасно. Собаки-космонавты: Звездочка, Чернушка, Стрелка и Белка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55721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143380"/>
            <a:ext cx="8643998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Кто знает фамилию этого человека? Кто же был первым космонавтом Земли?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Это был Юрий Алексеевич Гагарин.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Во время старта вспыхнуло пламя в двигателях ракет, все они заработали слаженно и одновременно. Грохот поднялся невероятный. Но люди все равно услышали, как Гагарин засмеялся и сказал: «ПОЕХАЛИ!» и в тот же миг ракета взлетела и скрылась 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голубом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небе.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"/>
            <a:ext cx="721523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12 апреля 1961 года, на корабле «Восток» отправился в открытый космос Юрий Гагарин, став космическим первопроходцем для всего человечества. 108 минут проведенные им в космосе открыли дорогу другим исследователям космического пространства. За короткий срок с момента первого полета в космос человек посетил Луну, исследовал почти все планеты Солнечной системы, но тот первый полет был самым трудным и опасным. Уверенность и оптимизм, стремление к покорению космоса преодолели все преграды. Обращаясь ко всем жителям Земли, перед стартом 12 апреля 1961 года Юрий Алексеевич сказал: " Дорогие друзья, близкие и незнакомые, соотечественники, люди всех стран и континентов! Через несколько минут могучий космический корабль унесет меня в далекие просторы Вселенной. Первый виток вокруг Земли космического корабля с человеком на борту был заслугой многих и многих людей и в первую очередь генерального конструктора космических кораблей Сергея Павловича Королева.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14290"/>
            <a:ext cx="4763442" cy="3861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143381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Юрий Алексеевич первым увидел всю Землю. Не кусочек, не участок, а всю сразу, целиком – от полюса до полюса. Он летел и смотрел в окошко-иллюминатор, а под ним плыли не просто горы и моря, и не просто острова и континенты, - под ним плыла и поворачивалась вся планета.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«Какая она красивая!» – говорил Гагарин по радио тем, кто остался внизу.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291"/>
            <a:ext cx="234823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876"/>
            <a:ext cx="8501122" cy="2435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вы думаете каким должен быть космонавт?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Прежде всего у космонавта должно быть крепкое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здоровье, он должен быть сильным, выносливым,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потому что во время космического полета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человек испытывает огромные перегрузки.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14290"/>
            <a:ext cx="450059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3000396" cy="1285884"/>
          </a:xfrm>
        </p:spPr>
        <p:txBody>
          <a:bodyPr>
            <a:noAutofit/>
          </a:bodyPr>
          <a:lstStyle/>
          <a:p>
            <a:endParaRPr lang="ru-RU" sz="32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000108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После полета Гагарина в космосе побывало очень много космонавтов.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Алексей Леонов – первый космонавт, который вышел в открытый космос.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Многие космонавты летали в космос не один раз и работали там несколько месяцев. Сейчас совершаются совместные полеты с космонавтами разных стран.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36316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Первая женщина-космонавт Валентина Терешкова 16–19 июня 1963 года совершила космический полёт в качестве пилота космического корабля «Восток-6» продолжительностью 2 суток 23 часа. Это был первый в мире полёт женщины-космонавта.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500042"/>
            <a:ext cx="440054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Система называется солнечной, потому что всё движется вокруг самой большой звезды – Солнца: спутники, кометы, астероиды, разные планеты и даже наша планета Земля.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все время движутся по кругу.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Как вы думаете, почему планеты не сталкиваются друг с другом? Оказывается каждая из них бежит по своей дорожке – орбите, и дорожки эти не пересекаются. В солнечной системе есть свой порядок.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Путешествие по солнечной системе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968666"/>
            <a:ext cx="6912768" cy="44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Первый состав космонавтов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57364"/>
            <a:ext cx="2114536" cy="2857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518" y="2500306"/>
            <a:ext cx="6548200" cy="3839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Но люди не останавливаются на достигнутом. Они стремятся познать все далекое и неизведанное – новые планеты и звездные дали.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Может быть, и кто-то из вас тоже станет космонавтом или конструктором ракет, изобретет новую ракету, на которой люди смогут преодолеть большие расстояния и открыть новые планеты.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Чтобы глаз вооружить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со звездами дружить,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Млечный путь увидеть чтоб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Нужен мощный… (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телескоп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До луны не может птица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Долететь и прилуниться,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Но зато умеет это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Делать быстрая…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ракета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Астроном – он звездочёт,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Знает все наперечёт!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Только лучше звёзд видна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небе полная…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луна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Прежде чем закончить путешествие,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давайте поиграем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«Доскажи словечко»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называется планета, на которой мы живем?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называется ближайшая к нам звезда?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Что такое солнечная система?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Какие планеты ты знаешь в солнечной системе? Какая из них самая большая?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Какую планету называют красной? Почему?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Какая планета находится ближе всех к Солнцу?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Кто был первым космонавтом Земли?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Когда первый человек полетел в космос?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Каких космонавтов ты еще знаешь?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ты считаешь, какими качествами должен обладать космонавт?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Проверь себя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Источники информации: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Т.Д.Нуждина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«Энциклопедия для малышей. Чудо – всюду» Ярославль: «Академия развития», 1997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www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intelkot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articles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105.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html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www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playroom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content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view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/1409/18/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://900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igr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net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kartinki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astronomija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Planety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-1/049-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Planety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Solnechnoj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sistemy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html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universe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php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?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newsid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=692&amp;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news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_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page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=1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gizmod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/2006/01/18/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nasa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_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otpravili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_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zond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_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_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plutonu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://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ejka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blog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stihi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/64.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htm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 http://www.astronet.ru/db/msg/1170734/comets.html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http://unsorted.me/blog2322.html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https://nsportal.ru/detskiy-sad/okruzhayushchiy-mir/2016/04/14/igra-puteshestvie-kosmos-solnechnaya-sistema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https://nsportal.ru/detskiy-sad/okruzhayushchiy-mir/2015/04/26/solnechnaya-sistema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www.google.ru/search?q=фото+космонавтов&amp;newwindow=1&amp;safe=active&amp;client=opera&amp;sxsrf=ALeKk02BAYY_A-osNHkAJ79q5KXoLcJggA:1587389020367&amp;source=lnms&amp;tbm=isch&amp;sa=X&amp;ved=2ahUKEwj1nbf1jPfoAhUJzaYKHSgGCU0Q_AUoAXoECBIQAw&amp;biw=1326&amp;bih=627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https://ru.wikipedia.org/wiki/Королёв,_Сергей_Павлович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https://www.google.ru/search?newwindow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https://yandex.ru/search/?clid=9582&amp;text=космические%20собаки%20белка%20и%20стрелка&amp;l10n=ru&amp;lr=39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https;//infodoo.ru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Т.Н.Доронова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«Из ДОУ в школу» «Солнечная семья»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С.Н.Николаева.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Порциальная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программа «Юный эколог» система работы в подготовительной группе.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Ссылки: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порядку все планеты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Назовет любой из нас: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 – Меркурий,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Два – Венера,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Три – Земля,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Четыре – Марс.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Пять – Юпитер,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Шесть – Сатурн,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Семь – Уран,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 ним – Нептун.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 восьмым идёт по счёту.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за ним уже, потом,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девятая планета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 названием Плутон.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        (Аркадий Хайт)</a:t>
            </a: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Планет в солнечной системе 9 и запомнить их названия поможет веселая игра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72008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Наш дом в космосе это Солнечная система — звездная система, состоящая из восьми планет и входящая в состав галактики Млечный Путь. В центре — звезда по имени Солнце. Возраст солнечной системы — четыре с половиной миллиарда лет. Мы живём на третьей планете от солнца. А знаете ли Вы про другие планеты Солнечной системы?!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294171" cy="43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7567680" cy="54062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75724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3357563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Все космические тела, в том числе планеты, вращаются вокруг Солнца. Интересно, что все космические тела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следуют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своему определенному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пути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1071546"/>
            <a:ext cx="4562714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7780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Солнце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Солнце — это очень большая звезда, которая находится в самом центре Солнечной системы.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Солнце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излучает тепло и свет, и без него жизнь на нашей планете невозможна.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видим и считаем Солнце желтым, но оказывается, что эта звезда белого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25426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643314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Яркая звезда, находящаяся в центре Солнечной системы. Солнце, словно, раскаленный огненный шар раздает тепло своим ближайшим планетам. Правда, тем планетам, которые очень близко к Солнцу (Меркурий и Венера) очень жарко, а тем, которые находятся дальше Марса очень холодно, потому что до них теплые лучи почти не достают. А вот на планете Земля температура оказалась не низкой и не высокой очень удобной для появления и развития на ней жизни.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351681" cy="341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071546"/>
            <a:ext cx="5214974" cy="3357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Меркурий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29132"/>
            <a:ext cx="864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Из всех планет Меркурий самый маленький. Но быстро вращается вокруг Солнца. Так как планета располагается ближе всех к Солнцу, температура здесь очень высокая.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*Примечательно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что ночью на Меркурии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очень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низкая температура.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2138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</TotalTime>
  <Words>2003</Words>
  <Application>Microsoft Office PowerPoint</Application>
  <PresentationFormat>Экран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Солнечная семья. Планета Земля.</vt:lpstr>
      <vt:lpstr>Солнечная система – планетная система, включающая в себя центральную звезду – Солнце и все естественные космические объекты, обращающиеся вокруг Солнца. </vt:lpstr>
      <vt:lpstr>Путешествие по солнечной системе</vt:lpstr>
      <vt:lpstr>Планет в солнечной системе 9 и запомнить их названия поможет веселая игра</vt:lpstr>
      <vt:lpstr>Презентация PowerPoint</vt:lpstr>
      <vt:lpstr>Презентация PowerPoint</vt:lpstr>
      <vt:lpstr>Солнце</vt:lpstr>
      <vt:lpstr>Презентация PowerPoint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Первый состав космонавтов</vt:lpstr>
      <vt:lpstr>Презентация PowerPoint</vt:lpstr>
      <vt:lpstr>Прежде чем закончить путешествие,  давайте поиграем «Доскажи словечко»</vt:lpstr>
      <vt:lpstr>Проверь себя</vt:lpstr>
      <vt:lpstr>Ссылки: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Александра</dc:creator>
  <cp:lastModifiedBy>admin</cp:lastModifiedBy>
  <cp:revision>49</cp:revision>
  <dcterms:created xsi:type="dcterms:W3CDTF">2020-04-09T08:09:39Z</dcterms:created>
  <dcterms:modified xsi:type="dcterms:W3CDTF">2020-04-24T04:28:10Z</dcterms:modified>
</cp:coreProperties>
</file>