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2501AE-B960-44BA-BB14-FA66FD4608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45160C-CCEE-4455-98E0-F5400D1BF1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501AE-B960-44BA-BB14-FA66FD4608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5160C-CCEE-4455-98E0-F5400D1BF1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501AE-B960-44BA-BB14-FA66FD4608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5160C-CCEE-4455-98E0-F5400D1BF1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501AE-B960-44BA-BB14-FA66FD4608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5160C-CCEE-4455-98E0-F5400D1BF14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501AE-B960-44BA-BB14-FA66FD4608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5160C-CCEE-4455-98E0-F5400D1BF14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501AE-B960-44BA-BB14-FA66FD4608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5160C-CCEE-4455-98E0-F5400D1BF14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501AE-B960-44BA-BB14-FA66FD4608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5160C-CCEE-4455-98E0-F5400D1BF14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501AE-B960-44BA-BB14-FA66FD4608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5160C-CCEE-4455-98E0-F5400D1BF14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501AE-B960-44BA-BB14-FA66FD4608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5160C-CCEE-4455-98E0-F5400D1BF1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12501AE-B960-44BA-BB14-FA66FD4608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5160C-CCEE-4455-98E0-F5400D1BF14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2501AE-B960-44BA-BB14-FA66FD4608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45160C-CCEE-4455-98E0-F5400D1BF14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12501AE-B960-44BA-BB14-FA66FD4608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045160C-CCEE-4455-98E0-F5400D1BF1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33265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образовательное учреждение                        детский сад «Родничок»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Волгодонска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348880"/>
            <a:ext cx="6696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СОЛНЕЧНОГО ЛУЧИКА</a:t>
            </a:r>
          </a:p>
          <a:p>
            <a:pPr lvl="0" algn="ctr"/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(познавательное развитие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6-7 лет)</a:t>
            </a:r>
          </a:p>
          <a:p>
            <a:pPr lvl="0" algn="ctr"/>
            <a:endParaRPr lang="ru-RU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5517232"/>
            <a:ext cx="2457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Разработала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r"/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Титовская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Л.В.</a:t>
            </a:r>
          </a:p>
          <a:p>
            <a:pPr lvl="0" algn="r"/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043"/>
            <a:ext cx="2555777" cy="235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76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мамы и папы, бабушки и дедушки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 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 с вами пригласили в путешествие, а кто- вы узнаете после того как отгадаете загадку.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Голубой платок, алый колобок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платку катается, людям улыбается.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(Небо и солнце).</a:t>
            </a:r>
            <a:endParaRPr lang="ru-RU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6644569" cy="373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39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-Правильно - это небо и солнце нас пригласили в путешествие. Прежде чем отправится в путь я предлагаю вам послушать стихотворение.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u="sng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«Солнце отдыхает</a:t>
            </a:r>
            <a:r>
              <a:rPr lang="ru-RU" sz="2400" b="0" i="0" u="sng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»…</a:t>
            </a:r>
            <a:r>
              <a:rPr lang="ru-RU" sz="24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всех на свете солнце 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встало,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как встало -принялось за дело: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Обошло всю землю. И устало.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Отдыхать за темным лесом село.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вдруг найдёшь его в лесу ты,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Там, где на траве туман и сырость,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буди: у солнца сон- минуты,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шуми: весь день оно трудилось.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 Ю.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Марцикявинчус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42869"/>
            <a:ext cx="3751271" cy="210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18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как же трудиться солнышко? (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твет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Выплыло на небо красное солнышко и рассыпало повсюду свои золотые лучики. Первый лучик попал на жаворонка. Встрепенулся жаворонок, выпорхнул из гнездышка, поднялся высоко-высоко в небо и запел свою серебряную песенку…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думаешь, 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жаворонок радовался солнышку? </a:t>
            </a:r>
            <a:r>
              <a:rPr lang="ru-RU" sz="2400" b="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Ответ).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 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дальше .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лучик упал на зайчика. Передернул зайчик ушками и весело запрыгал по росистому лугу: побежал он добывать себе сочную травку на завтрак. Как 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 думаешь, 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зайчонок рад солнышку? </a:t>
            </a:r>
            <a:r>
              <a:rPr lang="ru-RU" sz="2400" b="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Ответ).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501" y="4574651"/>
            <a:ext cx="2253272" cy="225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93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-Третий лучик попал на одуванчик. Цветочек его еще спал. Стряхнул он росинку и раскрыл свою корзиночку навстречу солнышку.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очему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одуванчик любит солнышко?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Ответ).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лучик попал в улей. Выползли пчёлки из восковой комнатки. Сели на окошечки, расправили свои крылья и полетели собирать медок с душистых цветов.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Ответь пожалуйста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почему пчёлы радовались солнышку?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Ответ).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Пятый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лучик попал на постельку Аленки. Улыбнулась Аленка солнечному лучику. Открыла глазки, потянулась и ….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скажите мне, почему люди рады солнышку?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Рассуждение).</a:t>
            </a:r>
            <a:endParaRPr lang="ru-RU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165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-Я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немного 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отдохнуть и поиграть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u="sng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</a:t>
            </a:r>
            <a:r>
              <a:rPr lang="ru-RU" sz="2400" b="0" i="0" u="sng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4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овторять 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за взрослым: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Утром солнышко встает выше-выше-выше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(Тянутся на носочках вверх с вытянутыми руками)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Ночью солнышко зайдет ниже-ниже-ниже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(Опускают руки ,садятся на корточки);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Хорошо, хорошо солнышко смеётся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от этого нам, весело живется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(Хлопают в ладошки в такт словами)</a:t>
            </a:r>
            <a:endParaRPr lang="ru-RU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73015"/>
            <a:ext cx="2952329" cy="295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09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9208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-Как 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 думаешь, 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происходит с жизнью животных и цветов, когда солнышко опускается за горизонт? </a:t>
            </a:r>
            <a:r>
              <a:rPr lang="ru-RU" sz="2400" b="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Ответ).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как чувствуют себя птицы и животные 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зимой, 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солнышко почти не греет, как летом? </a:t>
            </a:r>
            <a:r>
              <a:rPr lang="ru-RU" sz="2400" b="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Рассуждение).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Итог занятия: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кем ты 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путешествовал? 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узнал? 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Понравилось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тебе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наше путешествие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источники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https://weburok.com/1250781</a:t>
            </a:r>
            <a:endParaRPr lang="ru-RU" sz="2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38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</TotalTime>
  <Words>144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Windows User</cp:lastModifiedBy>
  <cp:revision>11</cp:revision>
  <dcterms:created xsi:type="dcterms:W3CDTF">2020-04-20T17:25:19Z</dcterms:created>
  <dcterms:modified xsi:type="dcterms:W3CDTF">2020-04-23T15:27:34Z</dcterms:modified>
</cp:coreProperties>
</file>