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01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02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7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55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1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86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3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59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5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A5FC-7709-4002-8C20-46E17B6F034D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D7AA-CC20-4525-8361-402FE63D58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9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detskijsad/konspekt-zanjatija-v-podgotovitelnoi-grupe-po-oznakomleniyu-s-okruzhayuschim-mirom-my-vse-zhiteli-planety-zemlj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166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      детский сад «Родничок» г.  Волгодонска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760" y="2060848"/>
            <a:ext cx="64435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4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ЗЕМЛЯ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(познавательное развитие  детей 6-7 лет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661247"/>
            <a:ext cx="313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Разработала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Титовская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lvl="0" algn="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42740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6002" y="130568"/>
            <a:ext cx="66967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загадка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меня есть чёрный носик, у меня есть красный ротик, я люблю безумно кошек, а они на оборот.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хозяин дружит, дом сторожит, живёт под крылечком, а хвост колечком.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(Собака).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рано я встаю, утром спать не даю, вот мой красный гребешок, а зовусь я ….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царь, а в короне, не всадник, а со шпорами.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(Петух).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Корейская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молодости зелёное носит, а в старости- жёлтое. Что это?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окон, без дверей полна горница людей.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(Огурец).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Шведская загадка: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свободно входит в окно, а в комнате не помещается?</a:t>
            </a:r>
            <a:endParaRPr lang="ru-RU" sz="2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7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пряник в небе есть, никому его не съесть.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может подарить любому прохожему даже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нищий?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Рот до ушей, хоть завязочки пришей. 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Улыбка).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какого когтистого зверя следы без когтей.</a:t>
            </a: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Ночью не спит, мышей сторожит.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(Кот).</a:t>
            </a:r>
            <a:endParaRPr lang="ru-RU" sz="2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0-tub-ru.yandex.net/i?id=c231136d55fe1e732a6d75a34dda970e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" y="3248335"/>
            <a:ext cx="1666875" cy="23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ytimg.com/vi/hmqFksNBnPA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60" y="3273497"/>
            <a:ext cx="2300940" cy="129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get-pdb/2798430/c866c49d-70b2-4415-bd1b-ddbee113bef6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03506"/>
            <a:ext cx="2175620" cy="21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foliant72.ru/image/cache/data/product/762460-80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60284"/>
            <a:ext cx="1996908" cy="19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avatars.mds.yandex.net/get-pdb/1879838/fba31174-de6f-48b4-983c-e45eb678ccb4/s1200?webp=fal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14622"/>
            <a:ext cx="218645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im0-tub-ru.yandex.net/i?id=2320d5538ca310bcec222a365fe98963&amp;n=13&amp;exp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8" y="5157193"/>
            <a:ext cx="2121487" cy="1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avatars.mds.yandex.net/get-pdb/1016500/ef06e677-48a6-4477-adc2-21a7a1f0d0f0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5" y="4941168"/>
            <a:ext cx="2094436" cy="16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5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разных странах живут дети разных национальностей. Они любят играть, рисовать, ухаживать за домашними животными. У них разный цвет кожи и форма глаз, они по- разному одеваются, говорят на разных языках, у них разные песни и танцы. Но все дети на Земле любят свой дом и свою семью и хотят жить весело, радостно и миро. И все мы вместе- жители и хозяева одной общей на всех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Земля!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thumbs.dreamstime.com/b/%D0%BD%D0%B0%D1%86%D0%B8%D0%BE%D0%BD%D0%B0%D0%BB%D1%8C%D0%BD%D0%BE%D1%81%D1%82%D0%B8-%D0%BC%D0%B8%D0%BB%D1%8B%D1%85-%D0%B4%D0%B5%D1%82%D0%B5%D0%B9-%D1%80%D0%B0%D0%B7%D0%BB%D0%B8%D1%87%D0%BD%D1%8B%D0%B5-%D0%B2%D0%BE%D0%BA%D1%80%D1%83%D0%B3-%D0%B7%D0%B5%D0%BC%D0%BB%D0%B8-%D0%BF%D0%BB%D0%B0%D0%BD%D0%B5%D1%82%D1%8B-117861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88" y="2940387"/>
            <a:ext cx="3055337" cy="252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2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692696"/>
            <a:ext cx="5733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«Планета-дом».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одна планета сад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космосе холодном.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здесь леса шумят,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скликая перелётных,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ней одной цветут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Ландыши в траве зелёной,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стрекозы только тут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речку смотрят удивлённо.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свою планету-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другой, похожей, нету.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www.deti-geroi.ru/img0/9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703626" cy="28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0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8720"/>
            <a:ext cx="6048672" cy="3793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119675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  <a:p>
            <a:r>
              <a:rPr lang="en-US" sz="2400" dirty="0" smtClean="0">
                <a:hlinkClick r:id="rId4"/>
              </a:rPr>
              <a:t>https://www.maam.ru/detskijsad/konspekt-zanjatija-v-podgotovitelnoi-grupe-po-oznakomleniyu-s-okruzhayuschim-mirom-my-vse-zhiteli-planety-zemlja.html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4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мамы и папы, а так же бабушки и дедушки!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с вами попробуем сформировать у детей представления о Земле и жизни людей на ней.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Расширим представление детей о карте и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глобусе (что на них изображено и каким цветом, для кого они нужны);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познакомим с некоторыми странами и континентами; разовьём познавательный интерес и уважение к людям разных стран и национальностей, их деятельности и культуре.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мы с вами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начнём </a:t>
            </a:r>
            <a:r>
              <a:rPr lang="ru-RU" sz="2400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путешестие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 – добавьте слово:</a:t>
            </a:r>
            <a:endParaRPr lang="ru-RU" sz="2400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Горы, пустыни и страны,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Моря, ледники, океаны,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дороги и города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(карте)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увидит любой без труда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51716"/>
            <a:ext cx="5207923" cy="33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6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69127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-Чтобы изобразить большую территорию-область, страну или всю землю-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карту.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Размеры на карте уменьшены в сотни тысяч раз. На карте могут быть показаны океаны и горы, моря и реки, равнины и озёра.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думаете, что каким цветом изображено на карте?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(Ледники- белым цветом, горы- коричневым цветом, пустыни- жёлтым цветом, моря, реки, океаны- голубым цветом, леса- зелёным цветом.)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-Какого цвета на карте больше всего? Какого цвета мало?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Ответы).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-Кому больше всего нужны карты?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(Морякам, рыболовам, лётчикам и космонавтам, геологам и строителям, туристам и путешественникам).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карты есть брат, с которым она всё время спорит. Кто это?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1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ноге стоит одной,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Крутит, вертит- головой.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показывает страны,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Реки, горы, океаны. 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Глобус)</a:t>
            </a:r>
          </a:p>
          <a:p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такое глобус? 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нашей планеты Земля).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-Глобус- модель Земли, уменьшенная в десятки миллионов раз. На карте и глобусе могут быть показаны страны. Планета поделена людьми на страны. Одну страну от другой отделяет граница. На нашей планете много стран. Эти страны нанесены на карту мира.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4021"/>
            <a:ext cx="1872208" cy="15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752528" cy="25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2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-Какие страны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знаешь? Как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наша страна?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Ответ).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каждой страны есть главный город, в котором работает её правительство, это- столица. Назовите столицу России?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каждой стране люди разговаривают на своём родном языке. Мы с вами разговариваем на русском языке. Какие ещё языки вы знаете?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(Ответы).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 теперь мы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поиграем. Я начну, а вы продолжите. В Италии разговаривают на….., в Испании разговаривают на ….., в Польше разговаривают на ….., в Латвии разговаривают на …., во Франции разговаривают на…..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народов, столько и языков. Чтобы общаться с людьми других стран, надо учить их язык.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5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7667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-Многие люди знают несколько языков.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страны есть своя символика: флаг, герб, гимн. Покажите флаг России?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18" y="2924944"/>
            <a:ext cx="6842728" cy="343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4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обозначают цвета на нашем флаге?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(Белый- цвет мира, синий- вера, верность, красный- цвет силы).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«Приветствие народов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мира» - поприветствуй так:.</a:t>
            </a:r>
            <a:endParaRPr lang="ru-RU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Туркмены, когда здороваются, то накланяются вперёд друг к другу, руки свисают как плети. Племена Африки трутся носами. Индийцы наклоняются друг другу вперёд, при этом правую руку прижимают к груди и к сердцу. Японцы делают поклон, при этом руки держат шпилеобразно. 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573016"/>
            <a:ext cx="2520280" cy="272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5"/>
            <a:ext cx="2592288" cy="27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4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538" y="41139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-Все государства расположены в разных континентах. На планете выделяют 7 континентов: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Европа, Азия, Северная Америка, Южная Америка, Африка, Австралия и Антарктида.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народ свои традиции, культура, язык, сказки, песни, игры, загадки, но все они о том, что нас окружает.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иностранную загадку, а затем русскую загадку, а отгадка у них будет одна.</a:t>
            </a:r>
          </a:p>
          <a:p>
            <a:pPr lvl="0"/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Немецкая загадка: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воздуха я не живу, без воздуха я не лечу.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загадка: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родственник мячу, куда хочу, туда лечу.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(Воздушный шар).</a:t>
            </a:r>
            <a:endParaRPr lang="ru-RU" sz="24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23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1032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Windows User</cp:lastModifiedBy>
  <cp:revision>25</cp:revision>
  <dcterms:created xsi:type="dcterms:W3CDTF">2020-04-21T11:56:00Z</dcterms:created>
  <dcterms:modified xsi:type="dcterms:W3CDTF">2020-04-23T15:48:12Z</dcterms:modified>
</cp:coreProperties>
</file>