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6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1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0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1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6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9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0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8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AE6C-E6B2-4C69-8530-EF35D70F3C4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C50C3-3240-4702-A924-7AE6733D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0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files/konsul-tatsiia-dlia-roditieliei-chto-i-kak-rasskaz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internet.ru/users/5397786/post36060290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yandex.ru/video/preview/?filmId=17418322655563062840&amp;text=%D0%B4%D0%BB%D1%8F+%D0%B4%D0%BE%D1%88%D0%BA%D0%BE%D0%BB%D1%8C%D0%BD%D0%B8%D0%BA%D0%BE%D0%B2+%D0%BE+%D0%B2%D0%BE%D0%B9%D0%BD%D0%B5&amp;path=wizard&amp;parent-reqid=1587885051787351-1617239866641501186000325-production-app-host-man-web-yp-121&amp;redircnt=1587885065.1" TargetMode="External"/><Relationship Id="rId4" Type="http://schemas.openxmlformats.org/officeDocument/2006/relationships/hyperlink" Target="https://yandex.ru/video/preview/?filmId=8956162093250215292&amp;text=%D0%B4%D0%BB%D1%8F%20%D0%B4%D0%BE%D1%88%D0%BA%D0%BE%D0%BB%D1%8C%D0%BD%D0%B8%D0%BA%D0%BE%D0%B2%20%D0%BE%20%D0%B2%D0%BE%D0%B9%D0%BD%D0%B5&amp;path=wizard&amp;parent-reqid=1587885051787351-1617239866641501186000325-production-app-host-man-web-yp-121&amp;redircnt=1587885065.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43809" y="908720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Как 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рассказать ребенку о войне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32656"/>
            <a:ext cx="6858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85038" y="3085935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О.Л.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Абрамцова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,                                                                                                                 Ю.Н.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Махупова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,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воспитатели группы № 9    МБДОУ ДС   «Родничок»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г. Волгодонска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44690" y="3068433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Составили: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Используемая литература:</a:t>
            </a:r>
          </a:p>
          <a:p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 </a:t>
            </a:r>
          </a:p>
          <a:p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Интернет ресурсы: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34076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 Black" pitchFamily="34" charset="0"/>
                <a:hlinkClick r:id="rId3"/>
              </a:rPr>
              <a:t>https://multiurok.ru/files/konsul-tatsiia-dlia-roditieliei-chto-i-kak-rasskaz.html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700" y="2708920"/>
            <a:ext cx="3210631" cy="40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6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476672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Приближается </a:t>
            </a:r>
            <a:r>
              <a:rPr lang="ru-RU" sz="2400" b="1" dirty="0" smtClean="0">
                <a:solidFill>
                  <a:srgbClr val="0070C0"/>
                </a:solidFill>
              </a:rPr>
              <a:t>75-летие </a:t>
            </a:r>
            <a:r>
              <a:rPr lang="ru-RU" sz="2400" b="1" dirty="0">
                <a:solidFill>
                  <a:srgbClr val="0070C0"/>
                </a:solidFill>
              </a:rPr>
              <a:t>Победы советского народа в Великой Отечественной войне, значимость этого праздника остается неизменной. Давайте вместе расскажем нашим детям о подвиге дедов и прадедов.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420888"/>
            <a:ext cx="6342438" cy="3888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204864"/>
            <a:ext cx="4841776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197346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Повествование о Великой Отечественной войне стоит начать с истории семьи</a:t>
            </a:r>
            <a:r>
              <a:rPr lang="ru-RU" b="1" dirty="0" smtClean="0">
                <a:solidFill>
                  <a:srgbClr val="0070C0"/>
                </a:solidFill>
              </a:rPr>
              <a:t>. Всем </a:t>
            </a:r>
            <a:r>
              <a:rPr lang="ru-RU" b="1" dirty="0">
                <a:solidFill>
                  <a:srgbClr val="0070C0"/>
                </a:solidFill>
              </a:rPr>
              <a:t>детям интересно </a:t>
            </a:r>
            <a:r>
              <a:rPr lang="ru-RU" b="1" dirty="0" smtClean="0">
                <a:solidFill>
                  <a:srgbClr val="0070C0"/>
                </a:solidFill>
              </a:rPr>
              <a:t>узнать</a:t>
            </a:r>
            <a:r>
              <a:rPr lang="ru-RU" b="1" dirty="0">
                <a:solidFill>
                  <a:srgbClr val="0070C0"/>
                </a:solidFill>
              </a:rPr>
              <a:t>, что было, когда их самих ещё не было. Если в вашей семье есть старый альбом с фотографиями, который хранит изображения лиц тех людей, которые дали жизнь вашим бабушкам и дедушкам, а значит дали жизнь и вам, то пришла пора рассказать малышу о прадедах – героях прошлого. Найдите фронтовые фото </a:t>
            </a:r>
            <a:r>
              <a:rPr lang="ru-RU" b="1" dirty="0" smtClean="0">
                <a:solidFill>
                  <a:srgbClr val="0070C0"/>
                </a:solidFill>
              </a:rPr>
              <a:t>ваших</a:t>
            </a:r>
            <a:r>
              <a:rPr lang="ru-RU" b="1" dirty="0">
                <a:solidFill>
                  <a:srgbClr val="0070C0"/>
                </a:solidFill>
              </a:rPr>
              <a:t>,  воевавших родственников. Начните рассказ: «Очень давно на нашу землю пришли враги, фашисты. Но прадедушка и тысячи таких же смелых, как он, </a:t>
            </a:r>
            <a:r>
              <a:rPr lang="ru-RU" b="1" dirty="0" smtClean="0">
                <a:solidFill>
                  <a:srgbClr val="0070C0"/>
                </a:solidFill>
              </a:rPr>
              <a:t>мужчин, </a:t>
            </a:r>
            <a:r>
              <a:rPr lang="ru-RU" b="1" dirty="0">
                <a:solidFill>
                  <a:srgbClr val="0070C0"/>
                </a:solidFill>
              </a:rPr>
              <a:t>дали им отпор – пошли на фронт защищать Родину. Постепенно историю своей семьи можно переплести с историей страны. Как правило, дети очень любят слушать такие рассказы, постоянно возвращаются к ним, просят рассказать детали. Со временем картина далекого прошлого сохраниться в памяти ребенка на всю жизнь.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314" y="4005064"/>
            <a:ext cx="5384874" cy="26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620688"/>
            <a:ext cx="8172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После того, как основные сведения о войне малыш почерпнул из вашего рассказа, можно отправиться в виртуальное путешествие в музей, чтобы познакомиться с основным содержанием истории.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Данные </a:t>
            </a:r>
            <a:r>
              <a:rPr lang="ru-RU" b="1" dirty="0">
                <a:solidFill>
                  <a:srgbClr val="0070C0"/>
                </a:solidFill>
              </a:rPr>
              <a:t>ссылки помогут Вам в Вашем путешествии.</a:t>
            </a:r>
            <a:endParaRPr lang="ru-RU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ru-RU" dirty="0" smtClean="0"/>
              <a:t> </a:t>
            </a:r>
            <a:r>
              <a:rPr lang="ru-RU" sz="1400" dirty="0">
                <a:latin typeface="Arial Black" pitchFamily="34" charset="0"/>
                <a:hlinkClick r:id="rId3"/>
              </a:rPr>
              <a:t>https://www.liveinternet.ru/users/5397786/post360602909</a:t>
            </a:r>
            <a:endParaRPr lang="ru-RU" sz="1400" dirty="0">
              <a:latin typeface="Arial Black" pitchFamily="34" charset="0"/>
            </a:endParaRPr>
          </a:p>
          <a:p>
            <a:endParaRPr lang="ru-RU" sz="1400" u="sng" dirty="0" smtClean="0">
              <a:latin typeface="Arial Black" pitchFamily="34" charset="0"/>
              <a:hlinkClick r:id="rId4"/>
            </a:endParaRPr>
          </a:p>
          <a:p>
            <a:r>
              <a:rPr lang="en-US" sz="1400" u="sng" dirty="0" smtClean="0">
                <a:latin typeface="Arial Black" pitchFamily="34" charset="0"/>
                <a:hlinkClick r:id="rId4"/>
              </a:rPr>
              <a:t>h</a:t>
            </a:r>
            <a:r>
              <a:rPr lang="ru-RU" sz="1400" u="sng" dirty="0" smtClean="0">
                <a:latin typeface="Arial Black" pitchFamily="34" charset="0"/>
                <a:hlinkClick r:id="rId4"/>
              </a:rPr>
              <a:t>ttps</a:t>
            </a:r>
            <a:r>
              <a:rPr lang="ru-RU" sz="1400" u="sng" dirty="0">
                <a:latin typeface="Arial Black" pitchFamily="34" charset="0"/>
                <a:hlinkClick r:id="rId4"/>
              </a:rPr>
              <a:t>://yandex.ru/video/preview/?filmId=8956162093250215292&amp;text=%D0%B4%D0%BB%D1%8F%20%D0%B4%D0%BE%D1%88%D0%BA%D0%BE%D0%BB%D1%8C%D0%BD%D0%B8%D0%BA%D0%BE%D0%B2%20%D0%BE%20%D0%B2%D0%BE%D0%B9%D0%BD%D0%B5&amp;path=wizard&amp;parent-reqid=1587885051787351-1617239866641501186000325-production-app-host-man-web-yp-121&amp;redircnt=1587885065.1</a:t>
            </a:r>
            <a:endParaRPr lang="ru-RU" sz="1400" dirty="0">
              <a:latin typeface="Arial Black" pitchFamily="34" charset="0"/>
            </a:endParaRPr>
          </a:p>
          <a:p>
            <a:r>
              <a:rPr lang="ru-RU" sz="1400" dirty="0">
                <a:latin typeface="Arial Black" pitchFamily="34" charset="0"/>
              </a:rPr>
              <a:t> </a:t>
            </a:r>
          </a:p>
          <a:p>
            <a:r>
              <a:rPr lang="ru-RU" sz="1400" u="sng" dirty="0">
                <a:latin typeface="Arial Black" pitchFamily="34" charset="0"/>
                <a:hlinkClick r:id="rId5"/>
              </a:rPr>
              <a:t>https://yandex.ru/video/preview/?filmId=17418322655563062840&amp;text=%D0%B4%D0%BB%D1%8F+%D0%B4%D0%BE%D1%88%D0%BA%D0%BE%D0%BB%D1%8C%D0%BD%D0%B8%D0%BA%D0%BE%D0%B2+%D0%BE+%D0%B2%D0%BE%D0%B9%D0%BD%D0%B5&amp;path=wizard&amp;parent-reqid=1587885051787351-1617239866641501186000325-production-app-host-man-web-yp-121&amp;redircnt=1587885065.1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085184"/>
            <a:ext cx="3168352" cy="15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47831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Рассмотрите оружие, солдатский котелок, плащ – палатку и др. Поговорите о том, какое применение эти вещи находили на практике. Попытайтесь вместе представить: каково было солдату на фронте.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383254"/>
            <a:ext cx="3306262" cy="4642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1254970"/>
            <a:ext cx="3954120" cy="2465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884743"/>
            <a:ext cx="3954119" cy="269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16632"/>
            <a:ext cx="5436096" cy="3448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852228"/>
            <a:ext cx="2376264" cy="2506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966559"/>
            <a:ext cx="3430642" cy="22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Расскажите о шествии «Бессмертный полк», возможно, Вы уже принимали участие в данной акции  вместе с ребенком, вспомните как это было.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728"/>
            <a:ext cx="4716016" cy="3122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933056"/>
            <a:ext cx="3923928" cy="2615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799" y="1412776"/>
            <a:ext cx="2414640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0109">
            <a:off x="6084168" y="4354513"/>
            <a:ext cx="2005121" cy="22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579511"/>
            <a:ext cx="5598368" cy="29391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7624" y="289679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Предлагаем вашему вниманию список художественной литературы, которую можно прочитать в кругу семьи с детьми, а затем совместно обсудить, полученные впечатления, от прочитанного.</a:t>
            </a:r>
            <a:endParaRPr lang="ru-RU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1</a:t>
            </a:r>
            <a:r>
              <a:rPr lang="ru-RU" b="1" dirty="0">
                <a:solidFill>
                  <a:srgbClr val="0070C0"/>
                </a:solidFill>
              </a:rPr>
              <a:t>. Гайдар А. «Сказка о великой тайне, о </a:t>
            </a:r>
            <a:r>
              <a:rPr lang="ru-RU" b="1" dirty="0" err="1">
                <a:solidFill>
                  <a:srgbClr val="0070C0"/>
                </a:solidFill>
              </a:rPr>
              <a:t>Мальчише</a:t>
            </a:r>
            <a:r>
              <a:rPr lang="ru-RU" b="1" dirty="0">
                <a:solidFill>
                  <a:srgbClr val="0070C0"/>
                </a:solidFill>
              </a:rPr>
              <a:t>- </a:t>
            </a:r>
            <a:r>
              <a:rPr lang="ru-RU" b="1" dirty="0" err="1">
                <a:solidFill>
                  <a:srgbClr val="0070C0"/>
                </a:solidFill>
              </a:rPr>
              <a:t>Кибальчише</a:t>
            </a:r>
            <a:r>
              <a:rPr lang="ru-RU" b="1" dirty="0">
                <a:solidFill>
                  <a:srgbClr val="0070C0"/>
                </a:solidFill>
              </a:rPr>
              <a:t> и его твердом </a:t>
            </a:r>
            <a:r>
              <a:rPr lang="ru-RU" b="1" dirty="0" smtClean="0">
                <a:solidFill>
                  <a:srgbClr val="0070C0"/>
                </a:solidFill>
              </a:rPr>
              <a:t>слове».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2. Герман Ю</a:t>
            </a:r>
            <a:r>
              <a:rPr lang="ru-RU" b="1" dirty="0" smtClean="0">
                <a:solidFill>
                  <a:srgbClr val="0070C0"/>
                </a:solidFill>
              </a:rPr>
              <a:t>. «Как </a:t>
            </a:r>
            <a:r>
              <a:rPr lang="ru-RU" b="1" dirty="0">
                <a:solidFill>
                  <a:srgbClr val="0070C0"/>
                </a:solidFill>
              </a:rPr>
              <a:t>это было</a:t>
            </a:r>
            <a:r>
              <a:rPr lang="ru-RU" b="1" dirty="0" smtClean="0">
                <a:solidFill>
                  <a:srgbClr val="0070C0"/>
                </a:solidFill>
              </a:rPr>
              <a:t>».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3.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Мошковская</a:t>
            </a:r>
            <a:r>
              <a:rPr lang="ru-RU" b="1" dirty="0">
                <a:solidFill>
                  <a:srgbClr val="0070C0"/>
                </a:solidFill>
              </a:rPr>
              <a:t> Э.  «Мчится поезд</a:t>
            </a:r>
            <a:r>
              <a:rPr lang="ru-RU" b="1" dirty="0" smtClean="0">
                <a:solidFill>
                  <a:srgbClr val="0070C0"/>
                </a:solidFill>
              </a:rPr>
              <a:t>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4. Митяев А. «Землянка</a:t>
            </a:r>
            <a:r>
              <a:rPr lang="ru-RU" b="1" dirty="0" smtClean="0">
                <a:solidFill>
                  <a:srgbClr val="0070C0"/>
                </a:solidFill>
              </a:rPr>
              <a:t>».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5.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b="1" dirty="0">
                <a:solidFill>
                  <a:srgbClr val="0070C0"/>
                </a:solidFill>
              </a:rPr>
              <a:t>Орлов В. «Брат мой в Армию идет».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6.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b="1" dirty="0">
                <a:solidFill>
                  <a:srgbClr val="0070C0"/>
                </a:solidFill>
              </a:rPr>
              <a:t>Паустовский К. </a:t>
            </a:r>
            <a:r>
              <a:rPr lang="ru-RU" b="1" dirty="0" smtClean="0">
                <a:solidFill>
                  <a:srgbClr val="0070C0"/>
                </a:solidFill>
              </a:rPr>
              <a:t>«Похождения </a:t>
            </a:r>
            <a:r>
              <a:rPr lang="ru-RU" b="1" dirty="0">
                <a:solidFill>
                  <a:srgbClr val="0070C0"/>
                </a:solidFill>
              </a:rPr>
              <a:t>жука-носорога</a:t>
            </a:r>
            <a:r>
              <a:rPr lang="ru-RU" b="1" dirty="0" smtClean="0">
                <a:solidFill>
                  <a:srgbClr val="0070C0"/>
                </a:solidFill>
              </a:rPr>
              <a:t>».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7.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b="1" dirty="0">
                <a:solidFill>
                  <a:srgbClr val="0070C0"/>
                </a:solidFill>
              </a:rPr>
              <a:t>Яковлев Ю. </a:t>
            </a:r>
            <a:r>
              <a:rPr lang="ru-RU" b="1" dirty="0" smtClean="0">
                <a:solidFill>
                  <a:srgbClr val="0070C0"/>
                </a:solidFill>
              </a:rPr>
              <a:t>«Как </a:t>
            </a:r>
            <a:r>
              <a:rPr lang="ru-RU" b="1" dirty="0">
                <a:solidFill>
                  <a:srgbClr val="0070C0"/>
                </a:solidFill>
              </a:rPr>
              <a:t>Серёжа на войну ходил</a:t>
            </a:r>
            <a:r>
              <a:rPr lang="ru-RU" b="1" dirty="0" smtClean="0">
                <a:solidFill>
                  <a:srgbClr val="0070C0"/>
                </a:solidFill>
              </a:rPr>
              <a:t>».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7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Выучите </a:t>
            </a:r>
            <a:r>
              <a:rPr lang="ru-RU" b="1" dirty="0" smtClean="0">
                <a:solidFill>
                  <a:srgbClr val="0070C0"/>
                </a:solidFill>
              </a:rPr>
              <a:t>к празднику стихи</a:t>
            </a:r>
            <a:r>
              <a:rPr lang="ru-RU" b="1" dirty="0">
                <a:solidFill>
                  <a:srgbClr val="0070C0"/>
                </a:solidFill>
              </a:rPr>
              <a:t>, песни о войне. Примите участие в акции МАУК ДК « Октябрь».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038" y="871093"/>
            <a:ext cx="7666027" cy="56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404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WERS</dc:creator>
  <cp:lastModifiedBy>admin</cp:lastModifiedBy>
  <cp:revision>12</cp:revision>
  <dcterms:created xsi:type="dcterms:W3CDTF">2020-04-26T08:00:18Z</dcterms:created>
  <dcterms:modified xsi:type="dcterms:W3CDTF">2020-04-28T04:24:14Z</dcterms:modified>
</cp:coreProperties>
</file>