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eti-i-vnuki.ru/zagadki-dlya-detey-pro-fruktyi-i-yagodyi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nsportal.ru/detskiy-sad/raznoe/2019/10/16/zagadki-i-stihi-dlya-detey-pro-frukty" TargetMode="External"/><Relationship Id="rId4" Type="http://schemas.openxmlformats.org/officeDocument/2006/relationships/hyperlink" Target="https://infourok.ru/konspekt-zanyatiy-vo-vtoroy-mladshey-gruppe-po-poznavatelnomu-razvitiyu-ovoschi-i-frukti-3805341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s1.hellowallpaper.com/art_bulletin-board--02_01-1920x14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363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ДС «Родничок» г.Волгодонска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857364"/>
            <a:ext cx="6400800" cy="164364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Овощи и фрукты.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(возраст 3-4 года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5572140"/>
            <a:ext cx="3206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 группы №10</a:t>
            </a:r>
          </a:p>
          <a:p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Житникова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А.Е.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https://downloader.disk.yandex.ru/preview/ae6e6e0c8884c3379b96dcdda3c04c9c21353457d44b4a75e525b4aabdffc767/5ea082ba/xRqwR6AR0ddxuaAUUO56rWiVNFPOZPn1VxJN8pLK0YPkax86xipWyqyIevy1ysFtXeJweKjthilimi91YdWuFw==?uid=0&amp;filename=0_6f390_a701101b_orig.png&amp;disposition=inline&amp;hash=&amp;limit=0&amp;content_type=image%2Fpng&amp;tknv=v2&amp;owner_uid=200418627&amp;size=2048x204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6815" y="2656738"/>
            <a:ext cx="5000660" cy="2883193"/>
          </a:xfrm>
          <a:prstGeom prst="rect">
            <a:avLst/>
          </a:prstGeom>
          <a:noFill/>
        </p:spPr>
      </p:pic>
      <p:sp>
        <p:nvSpPr>
          <p:cNvPr id="1036" name="AutoShape 12" descr="https://img-fotki.yandex.ru/get/6700/200418627.25/0_10e167_9a613b51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Lenagold - Клипарт - Корзины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http://img.lenagold.ru/o/ovos/ovosch6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460" y="3027196"/>
            <a:ext cx="3714776" cy="2647833"/>
          </a:xfrm>
          <a:prstGeom prst="rect">
            <a:avLst/>
          </a:prstGeom>
          <a:noFill/>
        </p:spPr>
      </p:pic>
      <p:pic>
        <p:nvPicPr>
          <p:cNvPr id="14" name="Picture 16" descr="http://img.lenagold.ru/o/ovos/ovosch6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6207198"/>
            <a:ext cx="3714776" cy="2647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s1.hellowallpaper.com/art_bulletin-board--02_01-1920x14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3631" cy="6858000"/>
          </a:xfrm>
          <a:prstGeom prst="rect">
            <a:avLst/>
          </a:prstGeom>
          <a:noFill/>
        </p:spPr>
      </p:pic>
      <p:sp>
        <p:nvSpPr>
          <p:cNvPr id="1036" name="AutoShape 12" descr="https://img-fotki.yandex.ru/get/6700/200418627.25/0_10e167_9a613b51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Lenagold - Клипарт - Корзины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28596" y="428604"/>
            <a:ext cx="8501122" cy="571504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 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«Чего не стало?»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(Ребёнок отворачивается, взрослый прячет один из 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овощей.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ебёнок должен отгадать какого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овоща не стало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постепенно можно усложнять игру, пряча сразу несколько 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овощей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Затем взрослый складывает их в мешочек, и ребёнок должен на ощупь их различить. Если ребёнок не справляется, помогите ему.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«Овощи и фрукты»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Проведите такие же игры с 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фруктами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потом предложите детям разложить 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овощи и фрукты на два блюда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Взрослый, говорит о том,  что зайчик  приглашает нас к себе на обед, отведать полезные 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овощи и фрукты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ты согласен пойти в гости к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зайчку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«Угадай на вкус»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Взрослый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говорит: «Зайчик хочет проверить, как ты знаешь 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овощи и фрукты на вкус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 должен будешь с закрытыми глазами отгадать что ты кушаешь».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Взрослый подходит к ребенку и дает кусочек 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фрукта или овоща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ребенок должен назвать, что он кушает.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конце 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зайчик прощается с ребёнком и обещает в следующий раз рассказать много интересного. Обязательно похвалите ребёнка и поинтересуйтесь, что ему понравилось больше, во что бы он хотел поиграть сам?</a:t>
            </a:r>
          </a:p>
          <a:p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s1.hellowallpaper.com/art_bulletin-board--02_01-1920x14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3631" cy="6858000"/>
          </a:xfrm>
          <a:prstGeom prst="rect">
            <a:avLst/>
          </a:prstGeom>
          <a:noFill/>
        </p:spPr>
      </p:pic>
      <p:sp>
        <p:nvSpPr>
          <p:cNvPr id="1036" name="AutoShape 12" descr="https://img-fotki.yandex.ru/get/6700/200418627.25/0_10e167_9a613b51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Lenagold - Клипарт - Корзины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714348" y="357167"/>
            <a:ext cx="7772400" cy="107157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Используемые источники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00034" y="1357298"/>
            <a:ext cx="4857784" cy="5214974"/>
          </a:xfrm>
        </p:spPr>
        <p:txBody>
          <a:bodyPr>
            <a:normAutofit fontScale="70000" lnSpcReduction="20000"/>
          </a:bodyPr>
          <a:lstStyle/>
          <a:p>
            <a:pPr marL="514350" indent="-514350" algn="l"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http://deti-i-vnuki.ru/zagadki-dlya-detey-pro-fruktyi-i-yagodyi/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https://yandex.ru/images/#!/images/search?text=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https://infourok.ru/konspekt-zanyatiy-vo-vtoroy-mladshey-gruppe-po-poznavatelnomu-razvitiyu-ovoschi-i-frukti-3805341.html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https://infourok.ru/konspekt-zanyatiy-vo-vtoroy-mladshey-gruppe-po-poznavatelnomu-razvitiyu-ovoschi-i-frukti-3805341.html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https://nsportal.ru/detskiy-sad/raznoe/2019/10/16/zagadki-i-stihi-dlya-detey-pro-frukty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http://deti-i-vnuki.ru/zagadki-dlya-detey-pro-fruktyi-i-yagodyi/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2" descr="https://tapoc.trbo.yandex.net/tapoc_secure_proxy/069dd45772fd8a379d85451a3b72ad9b?url=https%3A//img1.liveinternet.ru/images/attach/c/2/69/167/69167409_ZAYKA_KLIPART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1190534"/>
            <a:ext cx="4181462" cy="4610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s1.hellowallpaper.com/art_bulletin-board--02_01-1920x14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3631" cy="6858000"/>
          </a:xfrm>
          <a:prstGeom prst="rect">
            <a:avLst/>
          </a:prstGeom>
          <a:noFill/>
        </p:spPr>
      </p:pic>
      <p:pic>
        <p:nvPicPr>
          <p:cNvPr id="1034" name="Picture 10" descr="https://downloader.disk.yandex.ru/preview/ae6e6e0c8884c3379b96dcdda3c04c9c21353457d44b4a75e525b4aabdffc767/5ea082ba/xRqwR6AR0ddxuaAUUO56rWiVNFPOZPn1VxJN8pLK0YPkax86xipWyqyIevy1ysFtXeJweKjthilimi91YdWuFw==?uid=0&amp;filename=0_6f390_a701101b_orig.png&amp;disposition=inline&amp;hash=&amp;limit=0&amp;content_type=image%2Fpng&amp;tknv=v2&amp;owner_uid=200418627&amp;size=2048x204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4786322"/>
            <a:ext cx="3857652" cy="2224177"/>
          </a:xfrm>
          <a:prstGeom prst="rect">
            <a:avLst/>
          </a:prstGeom>
          <a:noFill/>
        </p:spPr>
      </p:pic>
      <p:sp>
        <p:nvSpPr>
          <p:cNvPr id="1036" name="AutoShape 12" descr="https://img-fotki.yandex.ru/get/6700/200418627.25/0_10e167_9a613b51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Lenagold - Клипарт - Корзины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16" descr="http://img.lenagold.ru/o/ovos/ovosch6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24" y="0"/>
            <a:ext cx="3714776" cy="2647833"/>
          </a:xfrm>
          <a:prstGeom prst="rect">
            <a:avLst/>
          </a:prstGeom>
          <a:noFill/>
        </p:spPr>
      </p:pic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357158" y="785794"/>
            <a:ext cx="5214974" cy="550072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Уважаемые взрослые! Позанимавшись с ребенком, вы поможете ему вспомнить форму и цвет предметов.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Необходимое оборудование: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игрушечный заяц, 2 корзины, муляжи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овощей и фруктов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книга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Л.Павловой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«Зайка на даче»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(если имеется в наличии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мешочек, порезанные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овощи 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морковь, капуста, огурец ; ф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рукты 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яблоко, груша, мандарин.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s1.hellowallpaper.com/art_bulletin-board--02_01-1920x14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3631" cy="6858000"/>
          </a:xfrm>
          <a:prstGeom prst="rect">
            <a:avLst/>
          </a:prstGeom>
          <a:noFill/>
        </p:spPr>
      </p:pic>
      <p:sp>
        <p:nvSpPr>
          <p:cNvPr id="1036" name="AutoShape 12" descr="https://img-fotki.yandex.ru/get/6700/200418627.25/0_10e167_9a613b51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Lenagold - Клипарт - Корзины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357158" y="785794"/>
            <a:ext cx="5214974" cy="550072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Взрослый показывает игрушечного зайца и читает стихотворение.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Жил –был заяц-длинные ушки.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Отморозил заяц носик на опушке,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Отморозил носик, отморозил хвостик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поехал греться к 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(имя ребенка)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в гости.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 тепло и сухо, волка нет,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дают морковку на обед.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И. </a:t>
            </a:r>
            <a:r>
              <a:rPr lang="ru-RU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Токмакова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https://infourok.ru/konspekt-zanyatiy-vo-vtoroy-mladshey-gruppe-po-poznavatelnomu-razvitiyu-ovoschi-i-frukti-3805341.html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tapoc.trbo.yandex.net/tapoc_secure_proxy/069dd45772fd8a379d85451a3b72ad9b?url=https%3A//img1.liveinternet.ru/images/attach/c/2/69/167/69167409_ZAYKA_KLIPAR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1190534"/>
            <a:ext cx="4181462" cy="4610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s1.hellowallpaper.com/art_bulletin-board--02_01-1920x14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3631" cy="6858000"/>
          </a:xfrm>
          <a:prstGeom prst="rect">
            <a:avLst/>
          </a:prstGeom>
          <a:noFill/>
        </p:spPr>
      </p:pic>
      <p:sp>
        <p:nvSpPr>
          <p:cNvPr id="1036" name="AutoShape 12" descr="https://img-fotki.yandex.ru/get/6700/200418627.25/0_10e167_9a613b51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Lenagold - Клипарт - Корзины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28596" y="857232"/>
            <a:ext cx="5000660" cy="528641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Взрослый предлагает ребёнку вспомнить сказки , а также мультфильмы с участием зайки. Помогите ребёнку, если он затрудняется с ответом.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Познакомьте с книгой Л. Н. Павловой «Зайка на даче» (если таковой нет в наличии подойдёт любая книга с участием зайца).</a:t>
            </a:r>
          </a:p>
          <a:p>
            <a:endParaRPr lang="ru-RU" dirty="0"/>
          </a:p>
        </p:txBody>
      </p:sp>
      <p:pic>
        <p:nvPicPr>
          <p:cNvPr id="15362" name="Picture 2" descr="https://tapoc.trbo.yandex.net/tapoc_secure_proxy/818aa2e70920988fa0727c0752df619b?url=https%3A//bazar-knig.ru/covers/normal/261/26017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17868"/>
            <a:ext cx="2857520" cy="4414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s1.hellowallpaper.com/art_bulletin-board--02_01-1920x14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3631" cy="6858000"/>
          </a:xfrm>
          <a:prstGeom prst="rect">
            <a:avLst/>
          </a:prstGeom>
          <a:noFill/>
        </p:spPr>
      </p:pic>
      <p:sp>
        <p:nvSpPr>
          <p:cNvPr id="1036" name="AutoShape 12" descr="https://img-fotki.yandex.ru/get/6700/200418627.25/0_10e167_9a613b51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Lenagold - Клипарт - Корзины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Рассмотри овощи и назови их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(можно использовать муляжи овощей, картинки, а также настоящие овощи)</a:t>
            </a:r>
            <a:endParaRPr lang="ru-RU" sz="3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tapoc.trbo.yandex.net/tapoc_secure_proxy/6d5e33f7ff8cadff7ad7224e7ef7b6d6?url=https%3A//avatars.mds.yandex.net/get-pdb/1364974/1483cf74-55c6-4f37-a279-f6e6505cdb23/s1200%3Fwebp%3Dfals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643050"/>
            <a:ext cx="1928826" cy="2261304"/>
          </a:xfrm>
          <a:prstGeom prst="rect">
            <a:avLst/>
          </a:prstGeom>
          <a:noFill/>
        </p:spPr>
      </p:pic>
      <p:pic>
        <p:nvPicPr>
          <p:cNvPr id="14340" name="Picture 4" descr="https://tapoc.trbo.yandex.net/tapoc_secure_proxy/f3d89843660a9fe2484acadce52b35cc?url=https%3A//funforkids.ru/pictures/potatophoto/potato1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4643446"/>
            <a:ext cx="2617532" cy="1524195"/>
          </a:xfrm>
          <a:prstGeom prst="rect">
            <a:avLst/>
          </a:prstGeom>
          <a:noFill/>
        </p:spPr>
      </p:pic>
      <p:pic>
        <p:nvPicPr>
          <p:cNvPr id="14342" name="Picture 6" descr="https://tapoc.trbo.yandex.net/tapoc_secure_proxy/c5a4a9b4c96e718e6a64b56d78cbdbb5?url=https%3A//avatars.mds.yandex.net/get-pdb/2308976/c00f4cc2-3519-40c0-adef-e150d526ee57/s1200%3Fwebp%3Dfals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3929066"/>
            <a:ext cx="3618147" cy="2635217"/>
          </a:xfrm>
          <a:prstGeom prst="rect">
            <a:avLst/>
          </a:prstGeom>
          <a:noFill/>
        </p:spPr>
      </p:pic>
      <p:pic>
        <p:nvPicPr>
          <p:cNvPr id="14344" name="Picture 8" descr="https://tapoc.trbo.yandex.net/tapoc_secure_proxy/2cb57f0b34e937e8c31419bfc26fffde?url=https%3A//avatars.mds.yandex.net/get-pdb/368827/3f252e75-7b1c-4cc4-8107-a6a77e5b560b/s1200%3Fwebp%3Dfals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1285860"/>
            <a:ext cx="2936167" cy="2500330"/>
          </a:xfrm>
          <a:prstGeom prst="rect">
            <a:avLst/>
          </a:prstGeom>
          <a:noFill/>
        </p:spPr>
      </p:pic>
      <p:pic>
        <p:nvPicPr>
          <p:cNvPr id="14348" name="Picture 12" descr="https://tapoc.trbo.yandex.net/tapoc_secure_proxy/e531947f081e82a810c506862d01afe5?url=https%3A//avatars.mds.yandex.net/get-pdb/921693/aeadf5e2-01a9-429d-967d-5892fc0193cc/s1200%3Fwebp%3Dfals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2000240"/>
            <a:ext cx="2214578" cy="1855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s1.hellowallpaper.com/art_bulletin-board--02_01-1920x14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3631" cy="6858000"/>
          </a:xfrm>
          <a:prstGeom prst="rect">
            <a:avLst/>
          </a:prstGeom>
          <a:noFill/>
        </p:spPr>
      </p:pic>
      <p:sp>
        <p:nvSpPr>
          <p:cNvPr id="1036" name="AutoShape 12" descr="https://img-fotki.yandex.ru/get/6700/200418627.25/0_10e167_9a613b51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Lenagold - Клипарт - Корзины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Отгадай загадки: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928662" y="1428736"/>
            <a:ext cx="6000792" cy="45720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 одежек и все без застежек 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(Капуста).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Сидит дет в шубу одет,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его раздевает,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Тот слезы проливает 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ук).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Сидит красная девица в темнице,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коса на улице 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(морковь).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Летом на грядке зеленый,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Зимой в банке соленый 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(огурец).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 descr="https://tapoc.trbo.yandex.net/tapoc_secure_proxy/c5a4a9b4c96e718e6a64b56d78cbdbb5?url=https%3A//avatars.mds.yandex.net/get-pdb/2308976/c00f4cc2-3519-40c0-adef-e150d526ee57/s1200%3Fwebp%3Dfals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480" y="428604"/>
            <a:ext cx="2857520" cy="2081227"/>
          </a:xfrm>
          <a:prstGeom prst="rect">
            <a:avLst/>
          </a:prstGeom>
          <a:noFill/>
        </p:spPr>
      </p:pic>
      <p:pic>
        <p:nvPicPr>
          <p:cNvPr id="13" name="Picture 2" descr="https://tapoc.trbo.yandex.net/tapoc_secure_proxy/6d5e33f7ff8cadff7ad7224e7ef7b6d6?url=https%3A//avatars.mds.yandex.net/get-pdb/1364974/1483cf74-55c6-4f37-a279-f6e6505cdb23/s1200%3Fwebp%3Dfals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500042"/>
            <a:ext cx="1401494" cy="1643074"/>
          </a:xfrm>
          <a:prstGeom prst="rect">
            <a:avLst/>
          </a:prstGeom>
          <a:noFill/>
        </p:spPr>
      </p:pic>
      <p:pic>
        <p:nvPicPr>
          <p:cNvPr id="14" name="Picture 8" descr="https://tapoc.trbo.yandex.net/tapoc_secure_proxy/2cb57f0b34e937e8c31419bfc26fffde?url=https%3A//avatars.mds.yandex.net/get-pdb/368827/3f252e75-7b1c-4cc4-8107-a6a77e5b560b/s1200%3Fwebp%3Dfals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7984" y="2928934"/>
            <a:ext cx="2286016" cy="1946686"/>
          </a:xfrm>
          <a:prstGeom prst="rect">
            <a:avLst/>
          </a:prstGeom>
          <a:noFill/>
        </p:spPr>
      </p:pic>
      <p:pic>
        <p:nvPicPr>
          <p:cNvPr id="19458" name="Picture 2" descr="https://tapoc.trbo.yandex.net/tapoc_secure_proxy/bb9e72d53f8b2e266e4fd9718d68e5aa?url=https%3A//clipart-db.ru/file_content/rastr/cucumber-003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206" y="4786322"/>
            <a:ext cx="1623304" cy="1459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s1.hellowallpaper.com/art_bulletin-board--02_01-1920x14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3631" cy="6858000"/>
          </a:xfrm>
          <a:prstGeom prst="rect">
            <a:avLst/>
          </a:prstGeom>
          <a:noFill/>
        </p:spPr>
      </p:pic>
      <p:sp>
        <p:nvSpPr>
          <p:cNvPr id="1036" name="AutoShape 12" descr="https://img-fotki.yandex.ru/get/6700/200418627.25/0_10e167_9a613b51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Lenagold - Клипарт - Корзины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28596" y="857232"/>
            <a:ext cx="5000660" cy="528641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Взрослый спрашивает, как можно назвать одним словом: помидоры, лук, капусту, морковь? Ответ ребёнка: овощи (если ребёнок затрудняется ответить, помогите ему).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Зайка поскакал дальше и оказался в саду. А, что растёт в саду? Ответ ребёнка: яблоки, груши, вишня и т. д. (если ребёнок затрудняется ответить, помогите ему, не забывайте похвалить).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2" descr="https://tapoc.trbo.yandex.net/tapoc_secure_proxy/069dd45772fd8a379d85451a3b72ad9b?url=https%3A//img1.liveinternet.ru/images/attach/c/2/69/167/69167409_ZAYKA_KLIPAR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1190534"/>
            <a:ext cx="4181462" cy="4610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s1.hellowallpaper.com/art_bulletin-board--02_01-1920x14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3631" cy="6858000"/>
          </a:xfrm>
          <a:prstGeom prst="rect">
            <a:avLst/>
          </a:prstGeom>
          <a:noFill/>
        </p:spPr>
      </p:pic>
      <p:sp>
        <p:nvSpPr>
          <p:cNvPr id="1036" name="AutoShape 12" descr="https://img-fotki.yandex.ru/get/6700/200418627.25/0_10e167_9a613b51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Lenagold - Клипарт - Корзины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Рассмотри фрукты и назови их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(можно использовать муляжи овощей, картинки, а также настоящие овощи)</a:t>
            </a:r>
            <a:endParaRPr lang="ru-RU" sz="3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tapoc.trbo.yandex.net/tapoc_secure_proxy/c36392c92839a1144d0c33f391ec3d63?url=http%3A//pngimg.com/uploads/apple/apple_PNG1245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714488"/>
            <a:ext cx="1928826" cy="2691515"/>
          </a:xfrm>
          <a:prstGeom prst="rect">
            <a:avLst/>
          </a:prstGeom>
          <a:noFill/>
        </p:spPr>
      </p:pic>
      <p:pic>
        <p:nvPicPr>
          <p:cNvPr id="20486" name="Picture 6" descr="https://tapoc.trbo.yandex.net/tapoc_secure_proxy/84af07da7e3fdc29ede4714206ab62da?url=https%3A//bumper-stickers.ru/42210-thickbox_default/grush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4286256"/>
            <a:ext cx="2214578" cy="2214578"/>
          </a:xfrm>
          <a:prstGeom prst="rect">
            <a:avLst/>
          </a:prstGeom>
          <a:noFill/>
        </p:spPr>
      </p:pic>
      <p:pic>
        <p:nvPicPr>
          <p:cNvPr id="20488" name="Picture 8" descr="https://tapoc.trbo.yandex.net/tapoc_secure_proxy/ca3787225b374478abd2e8d91143c991?url=https%3A//avatars.mds.yandex.net/get-pdb/2333534/12f70a2a-0173-4d00-aebf-a0f1d5e992a3/s1200%3Fwebp%3Dfals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1928802"/>
            <a:ext cx="1857388" cy="2091109"/>
          </a:xfrm>
          <a:prstGeom prst="rect">
            <a:avLst/>
          </a:prstGeom>
          <a:noFill/>
        </p:spPr>
      </p:pic>
      <p:pic>
        <p:nvPicPr>
          <p:cNvPr id="20490" name="Picture 10" descr="https://tapoc.trbo.yandex.net/tapoc_secure_proxy/ed34da60437ce8fd8739204d1ceb8567?url=https%3A//pngicon.ru/file/uploads/abrikos-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4000504"/>
            <a:ext cx="2357454" cy="2331325"/>
          </a:xfrm>
          <a:prstGeom prst="rect">
            <a:avLst/>
          </a:prstGeom>
          <a:noFill/>
        </p:spPr>
      </p:pic>
      <p:pic>
        <p:nvPicPr>
          <p:cNvPr id="20492" name="Picture 12" descr="https://tapoc.trbo.yandex.net/tapoc_secure_proxy/2d9c058ff39955d1570da4892369c397?url=https%3A//unhallowednation.com/images/oranges-clipart-transparent-background-3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1928802"/>
            <a:ext cx="2428860" cy="2715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s1.hellowallpaper.com/art_bulletin-board--02_01-1920x14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3631" cy="6858000"/>
          </a:xfrm>
          <a:prstGeom prst="rect">
            <a:avLst/>
          </a:prstGeom>
          <a:noFill/>
        </p:spPr>
      </p:pic>
      <p:sp>
        <p:nvSpPr>
          <p:cNvPr id="1036" name="AutoShape 12" descr="https://img-fotki.yandex.ru/get/6700/200418627.25/0_10e167_9a613b51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Lenagold - Клипарт - Корзины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Отгадай загадки: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2428860" y="1071546"/>
            <a:ext cx="4857784" cy="535785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Золотист один бочок,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Красноват другой бочок.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Посередине, в сердцевине-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Притаился червячок.( Яблоко)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Фрукт похож на неваляшку.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Носит желтую рубашку.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Тишину в саду нарушив.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дерева упала…(груша)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ветвях они висели.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созрели, посинели.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Смотрят сверху вниз пугливо,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Ждут, когда сорвут их…(сливы)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Прилетел к нему рой ос-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Сладок, мягок…(абрикос)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Этот фрукт в рубашке яркой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Любит, чтобы было жарко.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растет среди осин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Круглый, рыжий…(апельсин)</a:t>
            </a: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https://tapoc.trbo.yandex.net/tapoc_secure_proxy/c36392c92839a1144d0c33f391ec3d63?url=http%3A//pngimg.com/uploads/apple/apple_PNG1245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642918"/>
            <a:ext cx="1928826" cy="2691515"/>
          </a:xfrm>
          <a:prstGeom prst="rect">
            <a:avLst/>
          </a:prstGeom>
          <a:noFill/>
        </p:spPr>
      </p:pic>
      <p:pic>
        <p:nvPicPr>
          <p:cNvPr id="17" name="Picture 6" descr="https://tapoc.trbo.yandex.net/tapoc_secure_proxy/84af07da7e3fdc29ede4714206ab62da?url=https%3A//bumper-stickers.ru/42210-thickbox_default/grush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571876"/>
            <a:ext cx="2214578" cy="2214578"/>
          </a:xfrm>
          <a:prstGeom prst="rect">
            <a:avLst/>
          </a:prstGeom>
          <a:noFill/>
        </p:spPr>
      </p:pic>
      <p:pic>
        <p:nvPicPr>
          <p:cNvPr id="18" name="Picture 8" descr="https://tapoc.trbo.yandex.net/tapoc_secure_proxy/ca3787225b374478abd2e8d91143c991?url=https%3A//avatars.mds.yandex.net/get-pdb/2333534/12f70a2a-0173-4d00-aebf-a0f1d5e992a3/s1200%3Fwebp%3Dfals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02" y="571480"/>
            <a:ext cx="1857388" cy="2091109"/>
          </a:xfrm>
          <a:prstGeom prst="rect">
            <a:avLst/>
          </a:prstGeom>
          <a:noFill/>
        </p:spPr>
      </p:pic>
      <p:pic>
        <p:nvPicPr>
          <p:cNvPr id="19" name="Picture 10" descr="https://tapoc.trbo.yandex.net/tapoc_secure_proxy/ed34da60437ce8fd8739204d1ceb8567?url=https%3A//pngicon.ru/file/uploads/abrikos-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44" y="2571744"/>
            <a:ext cx="2071702" cy="2048740"/>
          </a:xfrm>
          <a:prstGeom prst="rect">
            <a:avLst/>
          </a:prstGeom>
          <a:noFill/>
        </p:spPr>
      </p:pic>
      <p:pic>
        <p:nvPicPr>
          <p:cNvPr id="20" name="Picture 12" descr="https://tapoc.trbo.yandex.net/tapoc_secure_proxy/2d9c058ff39955d1570da4892369c397?url=https%3A//unhallowednation.com/images/oranges-clipart-transparent-background-3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4572008"/>
            <a:ext cx="1857388" cy="2076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316</Words>
  <Application>Microsoft Office PowerPoint</Application>
  <PresentationFormat>Экран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МБДОУ ДС «Родничок» г.Волгодонска Познавательное развитие.</vt:lpstr>
      <vt:lpstr>Уважаемые взрослые! Позанимавшись с ребенком, вы поможете ему вспомнить форму и цвет предметов. Необходимое оборудование: игрушечный заяц, 2 корзины, муляжи овощей и фруктов, книга  Л.Павловой «Зайка на даче» (если имеется в наличии, мешочек, порезанные овощи : морковь, капуста, огурец ; фрукты : яблоко, груша, мандарин. </vt:lpstr>
      <vt:lpstr>Взрослый показывает игрушечного зайца и читает стихотворение. Жил –был заяц-длинные ушки. Отморозил заяц носик на опушке, Отморозил носик, отморозил хвостик И поехал греться к (имя ребенка) в гости. Там тепло и сухо, волка нет, И дают морковку на обед. Автор И. Токмакова (https://infourok.ru/konspekt-zanyatiy-vo-vtoroy-mladshey-gruppe-po-poznavatelnomu-razvitiyu-ovoschi-i-frukti-3805341.html ) </vt:lpstr>
      <vt:lpstr>Презентация PowerPoint</vt:lpstr>
      <vt:lpstr>Рассмотри овощи и назови их (можно использовать муляжи овощей, картинки, а также настоящие овощи)</vt:lpstr>
      <vt:lpstr>Отгадай загадки: </vt:lpstr>
      <vt:lpstr>Презентация PowerPoint</vt:lpstr>
      <vt:lpstr>Рассмотри фрукты и назови их (можно использовать муляжи овощей, картинки, а также настоящие овощи)</vt:lpstr>
      <vt:lpstr>Отгадай загадки: </vt:lpstr>
      <vt:lpstr>Презентация PowerPoint</vt:lpstr>
      <vt:lpstr>Используемые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ДС «Родничок» г.Волгодонска «Познавательное развитие»</dc:title>
  <cp:lastModifiedBy>admin</cp:lastModifiedBy>
  <cp:revision>8</cp:revision>
  <dcterms:modified xsi:type="dcterms:W3CDTF">2020-04-28T04:23:13Z</dcterms:modified>
</cp:coreProperties>
</file>