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3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F4DDD-4FD3-466D-8A76-B7359BE0BBF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7D1E-24D8-4DE9-8670-E676F1059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41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F4DDD-4FD3-466D-8A76-B7359BE0BBF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7D1E-24D8-4DE9-8670-E676F1059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4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F4DDD-4FD3-466D-8A76-B7359BE0BBF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7D1E-24D8-4DE9-8670-E676F1059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453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F4DDD-4FD3-466D-8A76-B7359BE0BBF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7D1E-24D8-4DE9-8670-E676F1059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456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F4DDD-4FD3-466D-8A76-B7359BE0BBF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7D1E-24D8-4DE9-8670-E676F1059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508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F4DDD-4FD3-466D-8A76-B7359BE0BBF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7D1E-24D8-4DE9-8670-E676F1059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436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F4DDD-4FD3-466D-8A76-B7359BE0BBF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7D1E-24D8-4DE9-8670-E676F1059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773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F4DDD-4FD3-466D-8A76-B7359BE0BBF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7D1E-24D8-4DE9-8670-E676F1059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459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F4DDD-4FD3-466D-8A76-B7359BE0BBF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7D1E-24D8-4DE9-8670-E676F1059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312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F4DDD-4FD3-466D-8A76-B7359BE0BBF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7D1E-24D8-4DE9-8670-E676F1059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31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F4DDD-4FD3-466D-8A76-B7359BE0BBF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47D1E-24D8-4DE9-8670-E676F1059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74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F4DDD-4FD3-466D-8A76-B7359BE0BBF4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47D1E-24D8-4DE9-8670-E676F1059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67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irebenok.ua/toddler/razvitie-toddler/razvivayushchie-igry-s-krupami-i-makaronami-top-9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llyslide.com&#1080;&#1085;&#1090;&#1077;&#1088;&#1085;&#1077;&#1090;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moirebenok.ua/toddler/razvitie-toddler/razvivayushchie-igry-s-krupami-i-makaronami-top-9/" TargetMode="External"/><Relationship Id="rId5" Type="http://schemas.openxmlformats.org/officeDocument/2006/relationships/hyperlink" Target="https://allyslide.com/presentation/-d0-9f-d1-80-d0-b0-d0-ba-d1-82-d0-b8-d0-ba-d1-83-d0-bc--d0-b4-d0-bb-d1-8f--d1-80-d0-be-d0-b4-d0-b8-d1-82-d0-b5-d0-bb-d0-b5-d0-b9" TargetMode="External"/><Relationship Id="rId4" Type="http://schemas.openxmlformats.org/officeDocument/2006/relationships/hyperlink" Target="https://allyslide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52946" y="387927"/>
            <a:ext cx="10049952" cy="6171764"/>
          </a:xfrm>
        </p:spPr>
        <p:txBody>
          <a:bodyPr>
            <a:normAutofit/>
          </a:bodyPr>
          <a:lstStyle/>
          <a:p>
            <a:endParaRPr lang="ru-RU" sz="4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с детьми на кухне.</a:t>
            </a:r>
          </a:p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(возраст 3-4 года)</a:t>
            </a:r>
          </a:p>
          <a:p>
            <a:endParaRPr lang="ru-RU" sz="4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Воспитатель: Малышева А. Н.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ДС «Родничок»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Волгодонска</a:t>
            </a:r>
          </a:p>
          <a:p>
            <a:endParaRPr lang="ru-RU" sz="1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3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8731"/>
            <a:ext cx="12192000" cy="689673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1674" y="2846230"/>
            <a:ext cx="10400763" cy="96593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Готовим обед и не забываем поиграть с 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ребёнком.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секрет, что значительную часть времени мамы проводят на кухне. Кухня может стать местом для задушевных, доверительных разговоров, для шуток и веселья. Кроме того, кухня – отличная школа, где малыш приобретает полезные навыки, знания. Разумеется, требуются особые меры предосторожности, чтобы защитить ребенка от ожогов, ударов током, отравлений и острых предметов. Но если вы позаботитесь о безопасности, то получите еще один шанс приятно и  с пользой провести время.</a:t>
            </a: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316" y="3897501"/>
            <a:ext cx="2708856" cy="261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40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Покажите 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 продукты, из которых вы собираетесь готовить обед или ужин. Пусть он перечислит те из них, в названии которых есть звук «р». если он затрудняется это сделать, помогите наводящими вопросами: «кар-р-р-</a:t>
            </a:r>
            <a:r>
              <a:rPr lang="ru-RU" sz="27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тофель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капусту? Ар-р-р-</a:t>
            </a:r>
            <a:r>
              <a:rPr lang="ru-RU" sz="27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буз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дыню? Пер-р-р-</a:t>
            </a:r>
            <a:r>
              <a:rPr lang="ru-RU" sz="27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сики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бананы? Лук или </a:t>
            </a:r>
            <a:r>
              <a:rPr lang="ru-RU" sz="27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огур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-р-р-</a:t>
            </a:r>
            <a:r>
              <a:rPr lang="ru-RU" sz="27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цы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Помидор-р-</a:t>
            </a:r>
            <a:r>
              <a:rPr lang="ru-RU" sz="27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баклажаны ?» А так же выбрать овощи для приготовления 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борща 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фрукты для компота.</a:t>
            </a:r>
            <a:b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игры занятия: 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 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понятиями « суп» и « компот»,</a:t>
            </a:r>
            <a:b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повторить с ребёнком названия овощей и фруктов, </a:t>
            </a:r>
            <a:b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закрепить умение делить их на группы, </a:t>
            </a:r>
            <a:b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у ребёнка мелкую моторику пальцев рук, </a:t>
            </a:r>
            <a:b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интерес и усидчивость. Развивать </a:t>
            </a:r>
            <a:b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словарный запас, память, речь.</a:t>
            </a:r>
            <a:b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Оборудование: кастрюли для «компота» и «супа».</a:t>
            </a:r>
            <a:b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Овощи и фрукты или их картинки.</a:t>
            </a:r>
            <a:endParaRPr lang="ru-RU" sz="27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5843" y="2279561"/>
            <a:ext cx="4032958" cy="4042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267"/>
            <a:ext cx="12191999" cy="682673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12124"/>
            <a:ext cx="10515600" cy="1278564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Какой </a:t>
            </a: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 получается из яблок (яблочный), груш (грушевый), слив (сливовый), вишни (вишневый), моркови, лимонов, апельсинов и так далее? И наоборот – из чего получается апельсиновый сок?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08" y="1619539"/>
            <a:ext cx="3401453" cy="340145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986" y="1689711"/>
            <a:ext cx="4837842" cy="262625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961" y="3778934"/>
            <a:ext cx="3773775" cy="283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01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611" y="365125"/>
            <a:ext cx="10568189" cy="5469005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Пальчиковая гимнастика</a:t>
            </a: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Фруктовая </a:t>
            </a: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ладошка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Этот пальчик - апельсин,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Он, конечно, не один.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Этот пальчик - слива,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Вкусная, красивая.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Этот пальчик - абрикос,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Высоко на ветке рос.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Этот пальчик - груша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Просит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«Ну-ка, скушай!»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Этот пальчик - ананас, Поочередно разгибают пальчики из кулачка, начиная с большого.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Фрукт для вас и для нас. Показывают ладошками вокруг и на себя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0414" y="512920"/>
            <a:ext cx="4123386" cy="379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66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765" y="-132522"/>
            <a:ext cx="12192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8048" y="245150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Кухонная олимпиада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Возраст: 4-7 лет.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игроков: 1-4.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Подберите всевозможные емкости разных форм и размеров. Более старшим детям можно доверить чашки и банки. Малыши смогут поиграть с пустыми упаковками из-под сметаны и йогурта (только оторвите фольгу, чтобы они не 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порезались).</a:t>
            </a:r>
            <a:b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ходе соревнований надо выяснить, у какой емкости самый большой объем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 е. в какую емкость воды входит больше, чем 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другие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Дети сначала угадывают, а потом проверяют себя, наливая воду в 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емкости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Здесь потребуется емкость со шкалой для измерения объемов. Соревнования лучше проводить в раковине. Пусть дети попробуют не только назвать 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чемпиона- емкость, 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и расставить емкости по убыванию объема, а затем проверить, правы они или нет.</a:t>
            </a:r>
            <a:br>
              <a:rPr lang="ru-RU" sz="2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64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678" y="0"/>
            <a:ext cx="12302678" cy="7103164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Рисунок 9" descr="рисование на крупе, игры с крупой, 1 год - 3 год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711" y="4223647"/>
            <a:ext cx="3097236" cy="2322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08711" y="293710"/>
            <a:ext cx="12916983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рисования на крупе нам понадобится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поднос,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либо любая другая ровная поверхность.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Насыпаем крупу на поднос и распределяем ее ровным слоем по всей плоскости.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Затем привлекаем внимание ребенка к крупе - рисуем простые рисунки,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которые могут заинтересовать малыша (утенка, кошечку и т.п.)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предлагаем ему к Вам присоединиться. Для первого знакомства с крупой будет вполне достаточно,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если ребенок просто поэкспериментирует с крупой, лучше не предлагать ему нарисовать что-либо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определенное - мы закрепляем у ребенка позитивный опыт рисования,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похвалив его за обычные загогулины и линии, которые он нарисует.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Спустя несколько дней, когда ребенок освоится в новом занятии,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можно приниматься за более сложные задачи.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легче было убирать манку, рассыпавшуюся после занятия, можно проводить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крупой на покрывале, которое быстро чистится, если стряхнуть его над ванной.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Развитие мелкой моторики, рисуем ежа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12863" y="4116846"/>
            <a:ext cx="2855595" cy="2700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Развитие мелкой моторики 1-2 года в игре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77169" y="4001494"/>
            <a:ext cx="2855595" cy="2545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1202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92428" y="538532"/>
            <a:ext cx="11037195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КАЖДОЙ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КРУПЕ И КАЖДОМУ МАКАРОННОМУ ИЗДЕЛИЮ СВОЕ МЕСТО 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Начинать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с достаточно объемных макаронных изделий, а потом перейти к крупам. Смешиваем несколько видов и просим ребенка разобрать по видам в баночки. Если собрать вместе 2-х и более детей, можно посоревноваться на скорость. Лучшей «Золушке» можно выдать приз. Источник: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instagram@anastasia_dikushina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</a:p>
          <a:p>
            <a:pPr fontAlgn="base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КАШЕВАРЫ Создаем имитацию варки каш. Просто ставим перед ребенком прозрачную емкость с водой и просим сварить кашу (насыпать крупу). Далее мешаем ложечкой и наблюдаем за движениями крупы. Так же можно поступить и с макаронными изделиями. 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ИГРАЕМ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ПРОДАВЦА Ребенка просим насыпать покупателям из общей коробочки на каждую тарелочку. Можно предлагать ребенку разную крупу и разные по размеру ложечки для пересыпания. Если ребенок уже умеет считать, можно попросить положить вам в какую-то емкость определенное количество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макаронных. 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sz="20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https://www.moirebenok.ua/toddler/razvitie-toddler/razvivayushchie-igry-s-krupami-i-makaronami-top-9/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Мой ребенок — онлайн журнал для современных родителей: беременность, роды, </a:t>
            </a:r>
            <a:r>
              <a:rPr lang="ru-RU" sz="200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200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ребенка. 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РАСКОПКИ</a:t>
            </a:r>
          </a:p>
          <a:p>
            <a:pPr fontAlgn="base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крупе прячем цельные игрушки из киндер-сюрприза. Просим ребенка раскопать их одним пальчиком или маленькой ложечкой.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b="0" i="0" dirty="0">
              <a:solidFill>
                <a:srgbClr val="666666"/>
              </a:solidFill>
              <a:effectLst/>
              <a:latin typeface="KievitPro-Regular"/>
            </a:endParaRPr>
          </a:p>
        </p:txBody>
      </p:sp>
    </p:spTree>
    <p:extLst>
      <p:ext uri="{BB962C8B-B14F-4D97-AF65-F5344CB8AC3E}">
        <p14:creationId xmlns:p14="http://schemas.microsoft.com/office/powerpoint/2010/main" val="192433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93"/>
            <a:ext cx="12192000" cy="685310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6974" y="519670"/>
            <a:ext cx="10831133" cy="1605344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АРХИТЕКТОРЫ 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крупных макаронных изделий и клея сооружаем домики, башни, гаражи, мосты. Предварительно некоторые изделия можно покрасить.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помните, что игры с крупами и макаронами требуют постоянно присутствия родителей рядом с малышом. Это не позволит ребенку съесть их или засунуть в рот,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нос,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ушко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</a:b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/>
            </a:r>
            <a:b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</a:br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/>
            </a:r>
            <a:b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Интернет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ресурсы:</a:t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://www.kirov.spb.ru/dou/46/index.php?option=com_content&amp;view=article&amp;id=189%3A2015-01-07-14-51-50&amp;catid=32%3A2013-10-13-19-06-31&amp;Itemid=24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://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allyslide.com/presentation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/-d0-9f-d1-80-d0-b0-d0-ba-d1-82-d0-b8-d0-ba-d1-83-d0-bc--d0-b4-d0-bb-d1-8f--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d1-80-d0-be-d0-b4-d0-b8-d1-82-d0-b5-d0-bb-d0-b5-d0-b9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https://www.moirebenok.ua/toddler/razvitie-toddler/razvivayushchie-igry-s-krupami-i-makaronami-top-9/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KievitPro-Regular"/>
              </a:rPr>
              <a:t>Мой ребенок — онлайн журнал для современных родителей: беременность, роды, развитие ребенка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86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333</Words>
  <Application>Microsoft Office PowerPoint</Application>
  <PresentationFormat>Широкоэкранный</PresentationFormat>
  <Paragraphs>34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KievitPro-Regular</vt:lpstr>
      <vt:lpstr>Times New Roman</vt:lpstr>
      <vt:lpstr>Тема Office</vt:lpstr>
      <vt:lpstr>Презентация PowerPoint</vt:lpstr>
      <vt:lpstr>Готовим обед и не забываем поиграть с  ребёнком. Не секрет, что значительную часть времени мамы проводят на кухне. Кухня может стать местом для задушевных, доверительных разговоров, для шуток и веселья. Кроме того, кухня – отличная школа, где малыш приобретает полезные навыки, знания. Разумеется, требуются особые меры предосторожности, чтобы защитить ребенка от ожогов, ударов током, отравлений и острых предметов. Но если вы позаботитесь о безопасности, то получите еще один шанс приятно и  с пользой провести время.   </vt:lpstr>
      <vt:lpstr>         Покажите ребенку продукты, из которых вы собираетесь готовить обед или ужин. Пусть он перечислит те из них, в названии которых есть звук «р». если он затрудняется это сделать, помогите наводящими вопросами: «кар-р-р-тофель или капусту? Ар-р-р-буз или дыню? Пер-р-р-сики или бананы? Лук или огур-р-р-цы? Помидор-р-ры или баклажаны ?» А так же выбрать овощи для приготовления борща или фрукты для компота. Цель игры занятия: познакомить с понятиями « суп» и « компот»,  повторить с ребёнком названия овощей и фруктов,  закрепить умение делить их на группы,  развивать у ребёнка мелкую моторику пальцев рук,  воспитывать интерес и усидчивость. Развивать  словарный запас, память, речь. Оборудование: кастрюли для «компота» и «супа». Овощи и фрукты или их картинки.</vt:lpstr>
      <vt:lpstr>Какой сок получается из яблок (яблочный), груш (грушевый), слив (сливовый), вишни (вишневый), моркови, лимонов, апельсинов и так далее? И наоборот – из чего получается апельсиновый сок?</vt:lpstr>
      <vt:lpstr>        Пальчиковая гимнастика Фруктовая ладошка Этот пальчик - апельсин, Он, конечно, не один. Этот пальчик - слива, Вкусная, красивая. Этот пальчик - абрикос, Высоко на ветке рос. Этот пальчик - груша, Просит: «Ну-ка, скушай!» Этот пальчик - ананас, Поочередно разгибают пальчики из кулачка, начиная с большого. Фрукт для вас и для нас. Показывают ладошками вокруг и на себя.</vt:lpstr>
      <vt:lpstr>Кухонная олимпиада Возраст: 4-7 лет. Количество игроков: 1-4. Подберите всевозможные емкости разных форм и размеров. Более старшим детям можно доверить чашки и банки. Малыши смогут поиграть с пустыми упаковками из-под сметаны и йогурта (только оторвите фольгу, чтобы они не порезались). В ходе соревнований надо выяснить, у какой емкости самый большой объем,  т. е. в какую емкость воды входит больше, чем в другие. Дети сначала угадывают, а потом проверяют себя, наливая воду в емкости. Здесь потребуется емкость со шкалой для измерения объемов. Соревнования лучше проводить в раковине. Пусть дети попробуют не только назвать чемпиона- емкость, но и расставить емкости по убыванию объема, а затем проверить, правы они или нет. </vt:lpstr>
      <vt:lpstr>Презентация PowerPoint</vt:lpstr>
      <vt:lpstr>Презентация PowerPoint</vt:lpstr>
      <vt:lpstr>                                                                                                                                                 АРХИТЕКТОРЫ  Из крупных макаронных изделий и клея сооружаем домики, башни, гаражи, мосты. Предварительно некоторые изделия можно покрасить.  И помните, что игры с крупами и макаронами требуют постоянно присутствия родителей рядом с малышом. Это не позволит ребенку съесть их или засунуть в рот, нос, ушко.       Интернет ресурсы: http://www.kirov.spb.ru/dou/46/index.php?option=com_content&amp;view=article&amp;id=189%3A2015-01-07-14-51-50&amp;catid=32%3A2013-10-13-19-06-31&amp;Itemid=24 https://allyslide.com/presentation/-d0-9f-d1-80-d0-b0-d0-ba-d1-82-d0-b8-d0-ba-d1-83-d0-bc--d0-b4-d0-bb-d1-8f--d1-80-d0-be-d0-b4-d0-b8-d1-82-d0-b5-d0-bb-d0-b5-d0-b9 https://www.moirebenok.ua/toddler/razvitie-toddler/razvivayushchie-igry-s-krupami-i-makaronami-top-9/ Мой ребенок — онлайн журнал для современных родителей: беременность, роды, развитие ребенка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Windows User</cp:lastModifiedBy>
  <cp:revision>21</cp:revision>
  <dcterms:created xsi:type="dcterms:W3CDTF">2020-04-21T19:25:51Z</dcterms:created>
  <dcterms:modified xsi:type="dcterms:W3CDTF">2020-04-22T16:29:22Z</dcterms:modified>
</cp:coreProperties>
</file>