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67" r:id="rId6"/>
    <p:sldId id="266" r:id="rId7"/>
    <p:sldId id="258" r:id="rId8"/>
    <p:sldId id="259" r:id="rId9"/>
    <p:sldId id="264" r:id="rId10"/>
    <p:sldId id="271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3E38B-F12F-4F2A-92F1-EB73CC9871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8C35-2353-4375-994C-1851E8FED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hkola/materialy-dlya-roditelei/library/2020/04/11/prakticheskiy-material-dlya-roditeley-igry-po" TargetMode="External"/><Relationship Id="rId2" Type="http://schemas.openxmlformats.org/officeDocument/2006/relationships/hyperlink" Target="https://www.babyblog.ru/user/pr567895/81211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urok.ru/didakticheskie-igri-po-obucheniyu-detey-schetu-98199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143932" cy="321471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математических представлений.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«Играя , развиваемся»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(возраст 6-7 лет)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«Родничок» г.Волгодонска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72008"/>
            <a:ext cx="8786874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Таёкина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А.С.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Поясник.Н.В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436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г.Волгодонск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871" y="142853"/>
            <a:ext cx="85414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 «Чего не стало»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Карты с тремя, четырьмя и пятью кружками одного цвета. Под ними помещаются карточки с тем же числом кружков, но другого цвета. На карточках представлены все случаи состава того или иного числа из двух меньших чисел.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сигналу: «Ночь!»  ребенок закрывает  глаза. В это время убирается одна карточка. По сигналу: «День!» ребенок  открывает глаза и узнает, чего не стало, например карточки с одним и тремя кружками.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Не подсматривать.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34" name="Picture 10" descr="https://ds8-solnishko.klgd.prosadiki.ru/media/2018/07/25/1226190033/image_image_226475.jpg"/>
          <p:cNvPicPr>
            <a:picLocks noChangeAspect="1" noChangeArrowheads="1"/>
          </p:cNvPicPr>
          <p:nvPr/>
        </p:nvPicPr>
        <p:blipFill>
          <a:blip r:embed="rId2"/>
          <a:srcRect l="1109" t="35939" r="1745" b="1124"/>
          <a:stretch>
            <a:fillRect/>
          </a:stretch>
        </p:blipFill>
        <p:spPr bwMode="auto">
          <a:xfrm>
            <a:off x="214282" y="3143248"/>
            <a:ext cx="4071965" cy="3167083"/>
          </a:xfrm>
          <a:prstGeom prst="rect">
            <a:avLst/>
          </a:prstGeom>
          <a:noFill/>
        </p:spPr>
      </p:pic>
      <p:pic>
        <p:nvPicPr>
          <p:cNvPr id="26636" name="Picture 12" descr="http://cdn.shopify.com/s/files/1/2385/7085/products/77001_1200x1200.png?v=15578682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68"/>
            <a:ext cx="4186214" cy="41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42d/0000db04-9dfd04ef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38" cy="616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311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https://www.babyblog.ru/user/pr567895/812115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49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https://nsportal.ru/shkola/materialy-dlya-roditelei/library/2020/04/11/prakticheskiy-material-dlya-roditeley-igry-po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256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https://infourok.ru/didakticheskie-igri-po-obucheniyu-detey-schetu-981990.html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857232"/>
            <a:ext cx="8786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8.userapi.com/c206828/v206828418/f5cc4/jzuqGfXC6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230005" cy="4613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Предложите своему ребенку дидактические игры математического представления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41.userapi.com/c857016/v857016418/16bc2f/dua92vY-E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110426" cy="5325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Домашняя обстановка поможет ребенку стать более открытым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.userapi.com/c858528/v858528418/1689ce/C3NR66xvy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896112" cy="51653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Попросите посчитать ребенка ,сделать из счетных палочек геометрические фигуры. Такая занимательная деятельность заинтересует  его.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«Счет цепочкой (поочередно)».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Начинает взрослый – «один», ребенок продолжает – «два», взрослый – «три», ребенок – «четыре» и т. д. до 20. Затем счет первым начинает ребенок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0.wp.com/ds02.infourok.ru/uploads/ex/0c7f/00053c9e-7072c036/1/hello_html_76e916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4786346" cy="5066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s619630.vk.me/v619630133/b41c/QW0Rlg_Mrf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4629154" cy="6563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«Цифры разбежались»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цифры расположены беспорядочно. Дать задание ребенку разложить цифры по порядку.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Соедини стрелкой цифру с нужным количеством предметов.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Обведи в кружок цифру, которая соответствует количеству предметов.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92919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s://i.ytimg.com/vi/Fe0Up8NC8E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112627" cy="4563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џР°РїРєР° РґРѕС€РєРѕР»СЊРЅРёРєР°. РЎС‡РµС‚ РґРѕ 20_5 (458x638, 91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6700"/>
            <a:ext cx="4860901" cy="677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ot2do6.ru/uploads/posts/2015-07/143802528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Вставьте пропущенные  цифры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162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Развитие математических представлений. Тема «Играя , развиваемся» (возраст 6-7 лет)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тема  «Играя , развиваемся»</dc:title>
  <dc:creator>user</dc:creator>
  <cp:lastModifiedBy>admin</cp:lastModifiedBy>
  <cp:revision>27</cp:revision>
  <dcterms:created xsi:type="dcterms:W3CDTF">2020-04-21T12:53:23Z</dcterms:created>
  <dcterms:modified xsi:type="dcterms:W3CDTF">2020-04-24T04:30:10Z</dcterms:modified>
</cp:coreProperties>
</file>