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3FB1-C6F0-4CAD-A2C5-866E40AEE9D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DAB-C2AE-4E65-990C-3ED983E95D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3FB1-C6F0-4CAD-A2C5-866E40AEE9D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DAB-C2AE-4E65-990C-3ED983E95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3FB1-C6F0-4CAD-A2C5-866E40AEE9D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DAB-C2AE-4E65-990C-3ED983E95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3FB1-C6F0-4CAD-A2C5-866E40AEE9D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DAB-C2AE-4E65-990C-3ED983E95D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3FB1-C6F0-4CAD-A2C5-866E40AEE9D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DAB-C2AE-4E65-990C-3ED983E95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3FB1-C6F0-4CAD-A2C5-866E40AEE9D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DAB-C2AE-4E65-990C-3ED983E95D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3FB1-C6F0-4CAD-A2C5-866E40AEE9D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DAB-C2AE-4E65-990C-3ED983E95DA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3FB1-C6F0-4CAD-A2C5-866E40AEE9D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DAB-C2AE-4E65-990C-3ED983E95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3FB1-C6F0-4CAD-A2C5-866E40AEE9D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DAB-C2AE-4E65-990C-3ED983E95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3FB1-C6F0-4CAD-A2C5-866E40AEE9D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DAB-C2AE-4E65-990C-3ED983E95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3FB1-C6F0-4CAD-A2C5-866E40AEE9D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DAB-C2AE-4E65-990C-3ED983E95D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96A3FB1-C6F0-4CAD-A2C5-866E40AEE9D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E3EDAB-C2AE-4E65-990C-3ED983E95D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s://nsportal.ru/detskiy-sad/razvitie-rechi/2019/03/23/zanyatie-po-razvitiyu-rechi-v-starshey-gruppe-povestvovani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620688"/>
            <a:ext cx="6768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  <a:latin typeface="Arial Black" pitchFamily="34" charset="0"/>
              </a:rPr>
              <a:t>Речевое развитие. </a:t>
            </a:r>
          </a:p>
          <a:p>
            <a:r>
              <a:rPr lang="ru-RU" sz="4000" dirty="0" smtClean="0">
                <a:solidFill>
                  <a:srgbClr val="0070C0"/>
                </a:solidFill>
                <a:latin typeface="Arial Black" pitchFamily="34" charset="0"/>
              </a:rPr>
              <a:t>«Повествование»</a:t>
            </a:r>
            <a:endParaRPr lang="ru-RU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67744" y="400506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Составили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: </a:t>
            </a:r>
            <a:r>
              <a:rPr lang="ru-RU" dirty="0" err="1">
                <a:solidFill>
                  <a:srgbClr val="0070C0"/>
                </a:solidFill>
                <a:latin typeface="Arial Black" pitchFamily="34" charset="0"/>
              </a:rPr>
              <a:t>О.Л.Абрамцова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,  </a:t>
            </a:r>
            <a:r>
              <a:rPr lang="ru-RU" dirty="0" err="1">
                <a:solidFill>
                  <a:srgbClr val="0070C0"/>
                </a:solidFill>
                <a:latin typeface="Arial Black" pitchFamily="34" charset="0"/>
              </a:rPr>
              <a:t>Ю.Н.Махупова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,                                                              воспитатели группы № 9    МБДОУ ДС   « Родничок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»                                                    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г. Волгодонска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7784" y="1944127"/>
            <a:ext cx="3312368" cy="199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50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9" y="620688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Предложите ребенку изменить ход сказки , изменив какую то её часть, или придумайте свою сказку или рассказ.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444" y="1844824"/>
            <a:ext cx="3888432" cy="28552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0561" y="3429000"/>
            <a:ext cx="3563888" cy="288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3326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7030A0"/>
                </a:solidFill>
                <a:latin typeface="Arial Black" pitchFamily="34" charset="0"/>
              </a:rPr>
              <a:t>Используемая литература:</a:t>
            </a:r>
          </a:p>
          <a:p>
            <a:r>
              <a:rPr lang="ru-RU" dirty="0">
                <a:solidFill>
                  <a:srgbClr val="7030A0"/>
                </a:solidFill>
                <a:latin typeface="Arial Black" pitchFamily="34" charset="0"/>
              </a:rPr>
              <a:t> </a:t>
            </a:r>
          </a:p>
          <a:p>
            <a:r>
              <a:rPr lang="ru-RU" dirty="0">
                <a:solidFill>
                  <a:srgbClr val="7030A0"/>
                </a:solidFill>
                <a:latin typeface="Arial Black" pitchFamily="34" charset="0"/>
              </a:rPr>
              <a:t>Интернет ресурсы: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484784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7030A0"/>
                </a:solidFill>
                <a:latin typeface="Arial Black" pitchFamily="34" charset="0"/>
                <a:hlinkClick r:id="rId2"/>
              </a:rPr>
              <a:t>https://nsportal.ru/detskiy-sad/razvitie-rechi/2019/03/23/zanyatie-po-razvitiyu-rechi-v-starshey-gruppe-povestvovanie</a:t>
            </a: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1760" y="2780928"/>
            <a:ext cx="3999632" cy="349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260648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Целью нашей  встречи  является закрепление 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представления детей о правилах построения последовательного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высказывания- повествования.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124744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    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Проведите с ребенком пальчиковую гимнастику.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                                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«Дом»</a:t>
            </a:r>
          </a:p>
          <a:p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Я хочу построить дом,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(Руки сложить домиком, и поднять над головой)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sym typeface="Wingdings" pitchFamily="2" charset="2"/>
              </a:rPr>
              <a:t></a:t>
            </a:r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                                         </a:t>
            </a:r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&lt;--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   Чтоб окошко было в нём,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                        (Пальчики обеих рук соединить в кружочек)</a:t>
            </a:r>
          </a:p>
          <a:p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Чтоб у дома дверь была,</a:t>
            </a:r>
            <a:r>
              <a:rPr lang="en-US" dirty="0" smtClean="0">
                <a:solidFill>
                  <a:srgbClr val="0070C0"/>
                </a:solidFill>
                <a:latin typeface="Arial Black" pitchFamily="34" charset="0"/>
                <a:sym typeface="Wingdings" pitchFamily="2" charset="2"/>
              </a:rPr>
              <a:t></a:t>
            </a:r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(Ладошки рук соединяем вместе вертикально)</a:t>
            </a:r>
          </a:p>
          <a:p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9033" y="1484784"/>
            <a:ext cx="1152128" cy="153617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2820889"/>
            <a:ext cx="1080120" cy="14401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2240" y="3685534"/>
            <a:ext cx="1304289" cy="173905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851920" y="55172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&lt;--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Рядом 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чтоб сосна росла.</a:t>
            </a:r>
          </a:p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(Одну руку поднимаем вверх и "растопыриваем"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пальчики)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5293" y="5200501"/>
            <a:ext cx="1167594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14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1528" y="332656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Чтоб вокруг забор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стоял,</a:t>
            </a:r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пёс 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ворота охранял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,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sym typeface="Wingdings" pitchFamily="2" charset="2"/>
              </a:rPr>
              <a:t>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(Соединяем руки в замочек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и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делаем круг перед собой)</a:t>
            </a:r>
          </a:p>
          <a:p>
            <a:endParaRPr lang="en-US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en-US" dirty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                                         </a:t>
            </a:r>
          </a:p>
          <a:p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                                </a:t>
            </a:r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&lt;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--  Солнце 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было, дождик шёл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,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sym typeface="Wingdings" pitchFamily="2" charset="2"/>
              </a:rPr>
              <a:t>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                                   (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Сначала поднимаем руки вверх, </a:t>
            </a:r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                                    пальцы ,,растопырены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".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Затем 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пальцы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 опускаем вниз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, 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делаем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"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стряхивающие" </a:t>
            </a:r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движения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)</a:t>
            </a:r>
          </a:p>
          <a:p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И 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тюльпан в саду расцвёл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!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sym typeface="Wingdings" pitchFamily="2" charset="2"/>
              </a:rPr>
              <a:t>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(Соединяем вместе ладошки и </a:t>
            </a:r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медленно 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раскрываем пальчики -  </a:t>
            </a:r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"бутончик тюльпана")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8224" y="116632"/>
            <a:ext cx="1152128" cy="15361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1474141"/>
            <a:ext cx="1440160" cy="153617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1916832"/>
            <a:ext cx="1113588" cy="148478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9986" y="4221088"/>
            <a:ext cx="1386154" cy="184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Расскажите ребенку о том что, при 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строительстве дома надо действовать по правилам  не нарушая последовательности</a:t>
            </a:r>
            <a:r>
              <a:rPr lang="ru-RU" i="1" dirty="0">
                <a:solidFill>
                  <a:srgbClr val="0070C0"/>
                </a:solidFill>
                <a:latin typeface="Arial Black" pitchFamily="34" charset="0"/>
              </a:rPr>
              <a:t>. </a:t>
            </a:r>
            <a:endParaRPr lang="ru-RU" i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i="1" dirty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i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Спросите, что будет если мы нарушим последовательность?</a:t>
            </a:r>
          </a:p>
          <a:p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</a:p>
          <a:p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334" y="1213328"/>
            <a:ext cx="1627632" cy="877824"/>
          </a:xfrm>
          <a:prstGeom prst="rect">
            <a:avLst/>
          </a:prstGeom>
        </p:spPr>
      </p:pic>
      <p:sp>
        <p:nvSpPr>
          <p:cNvPr id="4" name="Стрелка вправо 3"/>
          <p:cNvSpPr/>
          <p:nvPr/>
        </p:nvSpPr>
        <p:spPr>
          <a:xfrm>
            <a:off x="2390348" y="1495285"/>
            <a:ext cx="720080" cy="3139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4" y="1083423"/>
            <a:ext cx="1316736" cy="1106424"/>
          </a:xfrm>
          <a:prstGeom prst="rect">
            <a:avLst/>
          </a:prstGeom>
        </p:spPr>
      </p:pic>
      <p:sp>
        <p:nvSpPr>
          <p:cNvPr id="6" name="Стрелка вправо 5"/>
          <p:cNvSpPr/>
          <p:nvPr/>
        </p:nvSpPr>
        <p:spPr>
          <a:xfrm>
            <a:off x="4932040" y="1479680"/>
            <a:ext cx="720080" cy="3139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76" y="922296"/>
            <a:ext cx="1444752" cy="128930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4182" y="4005064"/>
            <a:ext cx="3103812" cy="223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9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Так же и при сочинении любой истории нужно соблюдать последовательность. Что же это за последовательность.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9675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В любой сказке(рассказе) </a:t>
            </a:r>
          </a:p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есть начало(это как фундамент )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992487"/>
            <a:ext cx="2520280" cy="99635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39952" y="2708920"/>
            <a:ext cx="4662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середина (это как  стены в нашем доме)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525" y="2276872"/>
            <a:ext cx="2160240" cy="146937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80048" y="47251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и конец (это как крыша нашего дома).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0112" y="4149080"/>
            <a:ext cx="2583950" cy="230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93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680" y="1849485"/>
            <a:ext cx="5410200" cy="4114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116632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Начало это такая часть сказки, в которой называются главные герой и рассказывается  о событии, с которого все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начинается. 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6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С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редняя часть- 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эта часть сказки в которой развиваются главные события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628" y="1052736"/>
            <a:ext cx="3864349" cy="293908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2708920"/>
            <a:ext cx="3953272" cy="343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И конец сказки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-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 это заключительная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часть, 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в которой говорится о том, чем завершилось событие или приключение</a:t>
            </a:r>
            <a:r>
              <a:rPr lang="ru-RU" i="1" dirty="0">
                <a:solidFill>
                  <a:srgbClr val="0070C0"/>
                </a:solidFill>
                <a:latin typeface="Arial Black" pitchFamily="34" charset="0"/>
              </a:rPr>
              <a:t>.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2896" y="1412776"/>
            <a:ext cx="5105400" cy="44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1196752"/>
            <a:ext cx="7560840" cy="53383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404664"/>
            <a:ext cx="10040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Предложите ребенку последовательно рассказать сказку </a:t>
            </a:r>
          </a:p>
          <a:p>
            <a:r>
              <a:rPr lang="ru-RU" smtClean="0">
                <a:solidFill>
                  <a:srgbClr val="0070C0"/>
                </a:solidFill>
                <a:latin typeface="Arial Black" pitchFamily="34" charset="0"/>
              </a:rPr>
              <a:t>«Рукавичка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», опираясь на схему.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6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</TotalTime>
  <Words>241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WERS</dc:creator>
  <cp:lastModifiedBy>admin</cp:lastModifiedBy>
  <cp:revision>13</cp:revision>
  <dcterms:created xsi:type="dcterms:W3CDTF">2020-04-21T06:40:48Z</dcterms:created>
  <dcterms:modified xsi:type="dcterms:W3CDTF">2020-04-24T04:25:30Z</dcterms:modified>
</cp:coreProperties>
</file>