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71" r:id="rId9"/>
    <p:sldId id="27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1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7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0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4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9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5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6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8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5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BAC2-EE66-4277-9111-821884C36F5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763E-01EC-48DB-A612-39309F07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1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to-takoe-lyubov.net/zagadki-pro-teremo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6676" y="693437"/>
            <a:ext cx="9255617" cy="27967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РЕЧЕВОЕ РАЗВИТИЕ.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(возраст 3-4 года)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Воспитатель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Матерухина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МБДОУ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 «Родничок»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Волгодонска</a:t>
            </a:r>
          </a:p>
        </p:txBody>
      </p:sp>
    </p:spTree>
    <p:extLst>
      <p:ext uri="{BB962C8B-B14F-4D97-AF65-F5344CB8AC3E}">
        <p14:creationId xmlns:p14="http://schemas.microsoft.com/office/powerpoint/2010/main" val="34653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846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9"/>
            <a:ext cx="12192000" cy="6822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44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5915" y="1027906"/>
            <a:ext cx="82440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путешествие в сказку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героев тебе понравился больше всех, а почему?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ресурс: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chto-takoe-lyubov.net/zagadki-pro-teremok/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://900igr.net/prezentacija/literatura/igraem-so-skazkoj-108860.html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553792"/>
            <a:ext cx="11109101" cy="464927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тобой, сегодня немного попутешествуем по сказке. А что бы в неё попасть, надо отгадать загадки: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Где-то в поле он стоит,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трубы дымок летит.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Заяц, мышь, лиса, лягушка,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и косолапый мишка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Дружно, весело живут,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Хором песенки поют.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 скорей, дружок,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сказка … .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(Теремок</a:t>
            </a:r>
            <a:r>
              <a:rPr lang="ru-RU" sz="2800" i="1" dirty="0" smtClean="0"/>
              <a:t>)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04" y="1059287"/>
            <a:ext cx="5260063" cy="53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8" y="0"/>
            <a:ext cx="12286445" cy="6859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494" y="456992"/>
            <a:ext cx="10515600" cy="5945523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1.Рыжая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плутовка, 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Хитрая да ловкая. 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пушистый, 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 золотистый. 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живет, 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деревне кур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крадет.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(Лиса)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Живёт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норке,                          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Грызёт корки,                            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Короткие ножки,        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Боится кошки.  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ышка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                           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болоте её вы найдёте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Зелёная квакушка, кто это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 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(Лягушка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.Длинные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ушки ,быстрые ножки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Прыгает ловко, любит  морковку . 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(Зайчик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 дружище по лесу рыщет 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(Волк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Бурый, косолапый ,по лесу бредет,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Любит "одолжить" он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У лесных пчёл мёд.  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едведь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01" y="594789"/>
            <a:ext cx="2178408" cy="174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188" y="594789"/>
            <a:ext cx="1721775" cy="1740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05" y="2484771"/>
            <a:ext cx="1461811" cy="2103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77" y="2472630"/>
            <a:ext cx="1661153" cy="2001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11" y="2490313"/>
            <a:ext cx="1627567" cy="2097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15" y="444851"/>
            <a:ext cx="1953054" cy="18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0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1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73</Words>
  <Application>Microsoft Office PowerPoint</Application>
  <PresentationFormat>Произвольный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РЕЧЕВОЕ РАЗВИТИЕ.  Сказка «Теремок». (возраст 3-4 года)</vt:lpstr>
      <vt:lpstr>Мы с тобой, сегодня немного попутешествуем по сказке. А что бы в неё попасть, надо отгадать загадки:  Где-то в поле он стоит, Из трубы дымок летит. Заяц, мышь, лиса, лягушка, Волк и косолапый мишка Дружно, весело живут, Хором песенки поют. Отвечай скорей, дружок, Это сказка … . (Теремок)  </vt:lpstr>
      <vt:lpstr>1.Рыжая плутовка,  Хитрая да ловкая.  Хвост пушистый,  Мех золотистый.  В лесу живет,  В деревне кур крадет.     (Лиса) 2.Живёт в норке,                              Грызёт корки,                                Короткие ножки,             Боится кошки.  (Мышка)                             3.Летом в болоте её вы найдёте    Зелёная квакушка, кто это?  (Лягушка) 4.Длинные ушки ,быстрые ножки     Прыгает ловко, любит  морковку . (Зайчик) 5. Серый дружище по лесу рыщет (Волк) 6.  Бурый, косолапый ,по лесу бредет,      Любит "одолжить" он      У лесных пчёл мёд.  (Медведь)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рречи</dc:title>
  <dc:creator>Ирина</dc:creator>
  <cp:lastModifiedBy>admin</cp:lastModifiedBy>
  <cp:revision>20</cp:revision>
  <dcterms:created xsi:type="dcterms:W3CDTF">2020-04-22T21:26:33Z</dcterms:created>
  <dcterms:modified xsi:type="dcterms:W3CDTF">2020-04-28T04:23:24Z</dcterms:modified>
</cp:coreProperties>
</file>