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B85-4B6B-4758-9873-8B4D71FCF19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0057-D5E4-440B-B33F-4ABBC187D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B85-4B6B-4758-9873-8B4D71FCF19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0057-D5E4-440B-B33F-4ABBC187D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B85-4B6B-4758-9873-8B4D71FCF19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0057-D5E4-440B-B33F-4ABBC187D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B85-4B6B-4758-9873-8B4D71FCF19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0057-D5E4-440B-B33F-4ABBC187D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B85-4B6B-4758-9873-8B4D71FCF19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0057-D5E4-440B-B33F-4ABBC187D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B85-4B6B-4758-9873-8B4D71FCF19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0057-D5E4-440B-B33F-4ABBC187D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B85-4B6B-4758-9873-8B4D71FCF19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0057-D5E4-440B-B33F-4ABBC187D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B85-4B6B-4758-9873-8B4D71FCF19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0057-D5E4-440B-B33F-4ABBC187D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B85-4B6B-4758-9873-8B4D71FCF19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0057-D5E4-440B-B33F-4ABBC187D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B85-4B6B-4758-9873-8B4D71FCF19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0057-D5E4-440B-B33F-4ABBC187D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B85-4B6B-4758-9873-8B4D71FCF19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0057-D5E4-440B-B33F-4ABBC187D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BDB85-4B6B-4758-9873-8B4D71FCF19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0057-D5E4-440B-B33F-4ABBC187DF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0%BF%D1%80%D0%B5%D0%B7%D0%B5%D0%BD%D1%82%D0%B0%D1%86%D0%B8%D1%8F%20%D1%86%D0%B8%D1%84%D1%80%D0%B0%208%20%D0%B2%D0%BE%D1%81%D1%8C%D0%BC%D0%B8%D0%BA%D0%BE%D0%BD%D0%B5%D1%87%D0%BD%D0%B0%D1%8F%20%D0%B7%D0%B2%D0%B5%D0%B7%D0%B4%D0%B0%20%D1%81%D1%80%D0%B5%D0%B4%D0%BD%D1%8F%D1%8F%20%D0%B3%D1%80%D1%83%D0%BF%D0%BF%D0%B0&amp;lr=39&amp;source=wiz" TargetMode="External"/><Relationship Id="rId2" Type="http://schemas.openxmlformats.org/officeDocument/2006/relationships/hyperlink" Target="https://easyen.ru/load/doshkolnoe_obrazovanie/zanjatija/uchim_cifry_cifra_8_chislo_8/361-1-0-523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846640" cy="1512167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Тема: «</a:t>
            </a:r>
            <a:r>
              <a:rPr lang="ru-RU" sz="2000" b="1" smtClean="0">
                <a:solidFill>
                  <a:srgbClr val="002060"/>
                </a:solidFill>
              </a:rPr>
              <a:t>Число </a:t>
            </a:r>
            <a:r>
              <a:rPr lang="ru-RU" sz="2000" b="1" smtClean="0">
                <a:solidFill>
                  <a:srgbClr val="002060"/>
                </a:solidFill>
              </a:rPr>
              <a:t>8, </a:t>
            </a:r>
            <a:r>
              <a:rPr lang="ru-RU" sz="2000" b="1" dirty="0" smtClean="0">
                <a:solidFill>
                  <a:srgbClr val="002060"/>
                </a:solidFill>
              </a:rPr>
              <a:t>восьмиконечная звезда».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Рекомендации для родителей детей среднего возраста 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Воспитатель </a:t>
            </a:r>
            <a:r>
              <a:rPr lang="ru-RU" sz="2000" b="1" dirty="0" err="1" smtClean="0">
                <a:solidFill>
                  <a:srgbClr val="002060"/>
                </a:solidFill>
              </a:rPr>
              <a:t>С.Н.Смольникова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 МБДОУ ДС «Родничок»  </a:t>
            </a:r>
            <a:r>
              <a:rPr lang="ru-RU" sz="2000" b="1" dirty="0" err="1" smtClean="0">
                <a:solidFill>
                  <a:srgbClr val="002060"/>
                </a:solidFill>
              </a:rPr>
              <a:t>г.Волгодонска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mg.likeness.ru/27/30/273/12995717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5608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400" smtClean="0">
                <a:solidFill>
                  <a:srgbClr val="002060"/>
                </a:solidFill>
              </a:rPr>
              <a:t>Источники 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u="sng" dirty="0">
                <a:hlinkClick r:id="rId2"/>
              </a:rPr>
              <a:t>https://easyen.ru/load/doshkolnoe_obrazovanie/zanjatija/uchim_cifry_cifra_8_chislo_8/361-1-0-5234</a:t>
            </a:r>
            <a:endParaRPr lang="ru-RU" sz="2000" dirty="0"/>
          </a:p>
          <a:p>
            <a:r>
              <a:rPr lang="ru-RU" sz="2000" u="sng" dirty="0">
                <a:hlinkClick r:id="rId3"/>
              </a:rPr>
              <a:t>https://yandex.ru/images/search?text=презентация%20цифра%208%20восьмиконечная%20звезда%20средняя%20группа&amp;lr=39&amp;source=wiz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Ознакомление с восьмиугольником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https://ds03.infourok.ru/uploads/ex/07b1/00026528-0789c19e/img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0578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Виды восьмиугольных звезд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s://www.gold-race.ru/sites/default/files/vosmikonechnaja-zvezda-min-1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2147740"/>
            <a:ext cx="3384550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bigopt.com/static-files/img/goods/51/f2/15337471249188.jpg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713" y="2174875"/>
            <a:ext cx="395128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3960440" cy="504056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               Оригами </a:t>
            </a:r>
            <a:r>
              <a:rPr lang="ru-RU" sz="2000" dirty="0">
                <a:solidFill>
                  <a:srgbClr val="002060"/>
                </a:solidFill>
              </a:rPr>
              <a:t>из бумаги</a:t>
            </a:r>
          </a:p>
          <a:p>
            <a:endParaRPr lang="ru-RU" sz="2000" dirty="0"/>
          </a:p>
        </p:txBody>
      </p:sp>
      <p:pic>
        <p:nvPicPr>
          <p:cNvPr id="4" name="Содержимое 3" descr="https://www.maam.ru/upload/blogs/detsad-388271-1480005882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2420888"/>
            <a:ext cx="39707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6017" y="1412777"/>
            <a:ext cx="3744415" cy="36004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            Ювелирное  </a:t>
            </a:r>
            <a:r>
              <a:rPr lang="ru-RU" sz="2000" dirty="0" smtClean="0">
                <a:solidFill>
                  <a:srgbClr val="002060"/>
                </a:solidFill>
              </a:rPr>
              <a:t>украшение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https://konspekta.net/infopediasu/baza1/1546607096299.files/image023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3728258" cy="372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2.infourok.ru/uploads/ex/0e56/0003dee5-18592b0d/img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4638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d.multiurok.ru/html/2020/02/21/s_5e4efff9d749d/img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s://ds03.infourok.ru/uploads/ex/0d17/0001a73e-fbfc9e96/2/img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755576" y="548680"/>
            <a:ext cx="777686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alenkajastrana.my1.ru/74-1/093/096/99/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48872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https://fhd.multiurok.ru/2/1/c/21ca041b7af923af41ee953271a42e8db22b3783/img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28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30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Тема: «Число 8, восьмиконечная звезда». Рекомендации для родителей детей среднего возраста   Воспитатель С.Н.Смольникова    МБДОУ ДС «Родничок»  г.Волгодонска   </vt:lpstr>
      <vt:lpstr>Ознакомление с восьмиугольником </vt:lpstr>
      <vt:lpstr>Виды восьмиугольных звезд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Windows User</cp:lastModifiedBy>
  <cp:revision>22</cp:revision>
  <dcterms:created xsi:type="dcterms:W3CDTF">2020-04-19T08:37:51Z</dcterms:created>
  <dcterms:modified xsi:type="dcterms:W3CDTF">2020-04-19T15:23:40Z</dcterms:modified>
</cp:coreProperties>
</file>