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5FCBF6-A761-461B-911A-4CF52EE1E68E}" type="datetimeFigureOut">
              <a:rPr lang="ru-RU" smtClean="0"/>
              <a:t>06.05.2020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1F72C77-549E-4EBA-9F5B-FF9C746B22C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avatars.mds.yandex.net/get-pdb/2286742/8bf7f5c9-e7e3-464a-acdb-4cfc29f595c7/s12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11560" y="908720"/>
            <a:ext cx="81369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                     Лепка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.</a:t>
            </a:r>
            <a:br>
              <a:rPr lang="ru-RU" sz="2800" dirty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«Плавают по морю киты и кашалоты» </a:t>
            </a:r>
            <a:endParaRPr lang="ru-RU" sz="2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           ( 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возраст 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детей: </a:t>
            </a:r>
            <a:r>
              <a:rPr lang="ru-RU" sz="2800" dirty="0" smtClean="0">
                <a:solidFill>
                  <a:srgbClr val="7030A0"/>
                </a:solidFill>
                <a:latin typeface="Arial Black" pitchFamily="34" charset="0"/>
              </a:rPr>
              <a:t>5-6лет</a:t>
            </a:r>
            <a:r>
              <a:rPr lang="ru-RU" sz="2800" dirty="0">
                <a:solidFill>
                  <a:srgbClr val="7030A0"/>
                </a:solidFill>
                <a:latin typeface="Arial Black" pitchFamily="34" charset="0"/>
              </a:rPr>
              <a:t>) </a:t>
            </a:r>
            <a:br>
              <a:rPr lang="ru-RU" sz="2800" dirty="0">
                <a:solidFill>
                  <a:srgbClr val="7030A0"/>
                </a:solidFill>
                <a:latin typeface="Arial Black" pitchFamily="34" charset="0"/>
              </a:rPr>
            </a:br>
            <a:endParaRPr lang="ru-RU" sz="2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4048" y="3797018"/>
            <a:ext cx="34563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Ю.Н.Махупова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О.Л.Абрамцова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</a:p>
          <a:p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группа №9</a:t>
            </a:r>
            <a:b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МБДОУ ДС «Родничок»                                                                                                                                                                                 </a:t>
            </a:r>
            <a:r>
              <a:rPr lang="ru-RU" dirty="0" err="1" smtClean="0">
                <a:solidFill>
                  <a:srgbClr val="7030A0"/>
                </a:solidFill>
                <a:latin typeface="Arial Black" pitchFamily="34" charset="0"/>
              </a:rPr>
              <a:t>г.Волгодонска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endParaRPr lang="ru-RU" dirty="0">
              <a:solidFill>
                <a:srgbClr val="7030A0"/>
              </a:solidFill>
              <a:latin typeface="Arial Black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491880" y="3429000"/>
            <a:ext cx="2013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7030A0"/>
                </a:solidFill>
                <a:latin typeface="Arial Black" pitchFamily="34" charset="0"/>
              </a:rPr>
              <a:t>Воспитатели: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8. Также пройдитесь стекой по верхней стороне </a:t>
            </a:r>
            <a:r>
              <a:rPr lang="ru-RU" sz="2000" dirty="0" smtClean="0">
                <a:solidFill>
                  <a:srgbClr val="002060"/>
                </a:solidFill>
              </a:rPr>
              <a:t>хвостика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Лепка кита из пластилина - фото 8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8680"/>
            <a:ext cx="7416825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4" name="Содержимое 3" descr="Лепка кита из пластилина - фото 9"/>
          <p:cNvPicPr>
            <a:picLocks noGrp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23628" y="1412776"/>
            <a:ext cx="6696744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611560" y="260648"/>
            <a:ext cx="792088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Добавьте два маленьких глазика из пластилиновых крупинок или, используя бусинки. Сверху прикрепите голубой фонтанчик.</a:t>
            </a:r>
            <a:br>
              <a:rPr lang="ru-RU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dirty="0">
                <a:solidFill>
                  <a:srgbClr val="0070C0"/>
                </a:solidFill>
                <a:latin typeface="Arial Black" pitchFamily="34" charset="0"/>
              </a:rPr>
            </a:b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s://mtdata.ru/u23/photoD3E2/20393461071-0/original.jpg"/>
          <p:cNvPicPr>
            <a:picLocks noGrp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899592" y="1988840"/>
            <a:ext cx="7200800" cy="4339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3528" y="536920"/>
            <a:ext cx="84969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Синий кит из пластилина готов. Фонтанчик на спине нужен для того, чтобы показать, что млекопитающее может выпускать воду, после того, как заглотит ее вместе с планктоном и </a:t>
            </a:r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отфильтрует.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000" dirty="0">
                <a:solidFill>
                  <a:srgbClr val="0070C0"/>
                </a:solidFill>
                <a:latin typeface="Arial Black" pitchFamily="34" charset="0"/>
              </a:rPr>
              <a:t>Интернет источник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2372" y="1052737"/>
            <a:ext cx="8219256" cy="2592288"/>
          </a:xfrm>
        </p:spPr>
        <p:txBody>
          <a:bodyPr>
            <a:normAutofit/>
          </a:bodyPr>
          <a:lstStyle/>
          <a:p>
            <a:r>
              <a:rPr lang="ru-RU" sz="2000" u="sng" dirty="0">
                <a:solidFill>
                  <a:srgbClr val="0070C0"/>
                </a:solidFill>
                <a:latin typeface="Arial Black" pitchFamily="34" charset="0"/>
                <a:hlinkClick r:id="rId2"/>
              </a:rPr>
              <a:t>https://avatars.mds.yandex.net/get-pdb/2286742/8bf7f5c9-e7e3-464a-acdb-4cfc29f595c7/s1200</a:t>
            </a:r>
            <a:endParaRPr lang="ru-RU" sz="2000" dirty="0">
              <a:solidFill>
                <a:srgbClr val="0070C0"/>
              </a:solidFill>
              <a:latin typeface="Arial Black" pitchFamily="34" charset="0"/>
            </a:endParaRPr>
          </a:p>
          <a:p>
            <a:r>
              <a:rPr lang="ru-RU" sz="2000" dirty="0">
                <a:solidFill>
                  <a:srgbClr val="0070C0"/>
                </a:solidFill>
                <a:latin typeface="Arial Black" pitchFamily="34" charset="0"/>
              </a:rPr>
              <a:t>https://mtdata.ru/u23/photoD3E2/20393461071-0/original.jpg</a:t>
            </a:r>
          </a:p>
          <a:p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 https</a:t>
            </a:r>
            <a:r>
              <a:rPr lang="ru-RU" sz="2000" dirty="0">
                <a:solidFill>
                  <a:srgbClr val="0070C0"/>
                </a:solidFill>
                <a:latin typeface="Arial Black" pitchFamily="34" charset="0"/>
              </a:rPr>
              <a:t>://moy-karapuzik.ru/kit-iz-plastilina-poshagovaya-lepka/</a:t>
            </a:r>
          </a:p>
        </p:txBody>
      </p:sp>
      <p:pic>
        <p:nvPicPr>
          <p:cNvPr id="4" name="Рисунок 3" descr="https://st1.stranamam.ru/data/cache/2010jan/31/48/75733_54814-650x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05064"/>
            <a:ext cx="360040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im0-tub-ru.yandex.net/i?id=d7ce0be9a58f94e285bef064b0a20513&amp;ref=rim&amp;n=33&amp;w=267&amp;h=15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595" y="1196752"/>
            <a:ext cx="7488832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91880" y="260648"/>
            <a:ext cx="17732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Лепим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кита </a:t>
            </a:r>
          </a:p>
        </p:txBody>
      </p:sp>
    </p:spTree>
    <p:extLst>
      <p:ext uri="{BB962C8B-B14F-4D97-AF65-F5344CB8AC3E}">
        <p14:creationId xmlns:p14="http://schemas.microsoft.com/office/powerpoint/2010/main" val="3412705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404664"/>
            <a:ext cx="6512511" cy="114300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              Нам понадобится</a:t>
            </a:r>
            <a:endParaRPr lang="ru-RU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Лепка кита из пластилина - фото 1"/>
          <p:cNvPicPr>
            <a:picLocks noGrp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051720" y="1484784"/>
            <a:ext cx="4633382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2. Подготовьте основные детали: один большой и четыре маленьких </a:t>
            </a:r>
            <a:r>
              <a:rPr lang="ru-RU" sz="2000" dirty="0" smtClean="0">
                <a:solidFill>
                  <a:srgbClr val="002060"/>
                </a:solidFill>
              </a:rPr>
              <a:t>шарика</a:t>
            </a:r>
            <a:r>
              <a:rPr lang="ru-RU" sz="2000" dirty="0">
                <a:solidFill>
                  <a:srgbClr val="002060"/>
                </a:solidFill>
              </a:rPr>
              <a:t/>
            </a:r>
            <a:br>
              <a:rPr lang="ru-RU" sz="2000" dirty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Лепка кита из пластилина - фото 2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34481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99592" y="476672"/>
            <a:ext cx="5107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Делим кусок пластилина на 5 частей</a:t>
            </a: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11560" y="188640"/>
            <a:ext cx="8147248" cy="13681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300" dirty="0" smtClean="0">
                <a:solidFill>
                  <a:srgbClr val="0070C0"/>
                </a:solidFill>
                <a:latin typeface="Arial Black" pitchFamily="34" charset="0"/>
              </a:rPr>
              <a:t>   </a:t>
            </a:r>
            <a:r>
              <a:rPr lang="ru-RU" sz="2300" dirty="0">
                <a:solidFill>
                  <a:srgbClr val="0070C0"/>
                </a:solidFill>
                <a:latin typeface="Arial Black" pitchFamily="34" charset="0"/>
              </a:rPr>
              <a:t>Большой шарик придавите с одной стороны по окружности. </a:t>
            </a:r>
            <a:r>
              <a:rPr lang="ru-RU" sz="2300" dirty="0" smtClean="0">
                <a:solidFill>
                  <a:srgbClr val="0070C0"/>
                </a:solidFill>
                <a:latin typeface="Arial Black" pitchFamily="34" charset="0"/>
              </a:rPr>
              <a:t>Затем </a:t>
            </a:r>
            <a:r>
              <a:rPr lang="ru-RU" sz="2300" dirty="0" smtClean="0">
                <a:solidFill>
                  <a:srgbClr val="0070C0"/>
                </a:solidFill>
                <a:latin typeface="Arial Black" pitchFamily="34" charset="0"/>
              </a:rPr>
              <a:t>раскатывайте его </a:t>
            </a:r>
            <a:r>
              <a:rPr lang="ru-RU" sz="2300" dirty="0">
                <a:solidFill>
                  <a:srgbClr val="0070C0"/>
                </a:solidFill>
                <a:latin typeface="Arial Black" pitchFamily="34" charset="0"/>
              </a:rPr>
              <a:t>назад-вперед, чтобы скруглить деталь и получить каплю</a:t>
            </a:r>
            <a:r>
              <a:rPr lang="ru-RU" sz="2600" dirty="0">
                <a:solidFill>
                  <a:srgbClr val="002060"/>
                </a:solidFill>
              </a:rPr>
              <a:t>.</a:t>
            </a:r>
            <a:br>
              <a:rPr lang="ru-RU" sz="2600" dirty="0">
                <a:solidFill>
                  <a:srgbClr val="002060"/>
                </a:solidFill>
              </a:rPr>
            </a:b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  <p:pic>
        <p:nvPicPr>
          <p:cNvPr id="4" name="Рисунок 3" descr="Лепка кита из пластилина - фото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99" y="1268760"/>
            <a:ext cx="7128793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008112"/>
          </a:xfrm>
        </p:spPr>
        <p:txBody>
          <a:bodyPr>
            <a:normAutofit fontScale="90000"/>
          </a:bodyPr>
          <a:lstStyle/>
          <a:p>
            <a:pPr marL="0" indent="0" algn="l">
              <a:buNone/>
            </a:pPr>
            <a:r>
              <a:rPr lang="ru-RU" sz="2000" b="0" dirty="0">
                <a:solidFill>
                  <a:srgbClr val="0070C0"/>
                </a:solidFill>
                <a:latin typeface="Arial Black" pitchFamily="34" charset="0"/>
              </a:rPr>
              <a:t>Два маленьких шарика расплющите до плавничков, придавив с одной стороны лепешку. Прикрепите две симметричные детали в качестве хвостика.</a:t>
            </a:r>
            <a:br>
              <a:rPr lang="ru-RU" sz="2000" b="0" dirty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200" dirty="0" smtClean="0">
                <a:solidFill>
                  <a:srgbClr val="002060"/>
                </a:solidFill>
              </a:rPr>
              <a:t> </a:t>
            </a:r>
            <a:endParaRPr lang="ru-RU" dirty="0"/>
          </a:p>
        </p:txBody>
      </p:sp>
      <p:pic>
        <p:nvPicPr>
          <p:cNvPr id="4" name="Содержимое 3" descr="Лепка кита из пластилина - фото 4"/>
          <p:cNvPicPr>
            <a:picLocks noGrp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41682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41682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/>
              <a:t/>
            </a:r>
            <a:br>
              <a:rPr lang="ru-RU" sz="2200" dirty="0"/>
            </a:br>
            <a:r>
              <a:rPr lang="ru-RU" sz="2000" dirty="0" smtClean="0">
                <a:solidFill>
                  <a:srgbClr val="0070C0"/>
                </a:solidFill>
                <a:latin typeface="Arial Black" pitchFamily="34" charset="0"/>
              </a:rPr>
              <a:t>По бокам добавьте плавники. Им также следует придать треугольную форму.</a:t>
            </a:r>
            <a:r>
              <a:rPr lang="ru-RU" sz="2000" dirty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2000" dirty="0">
                <a:solidFill>
                  <a:srgbClr val="0070C0"/>
                </a:solidFill>
                <a:latin typeface="Arial Black" pitchFamily="34" charset="0"/>
              </a:rPr>
            </a:br>
            <a:endParaRPr lang="ru-RU" sz="2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Лепка кита из пластилина - фото 5"/>
          <p:cNvPicPr>
            <a:picLocks noGrp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19672" y="1772816"/>
            <a:ext cx="5420022" cy="412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епка кита из пластилина - фото 6"/>
          <p:cNvPicPr>
            <a:picLocks noGrp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248956" y="1916832"/>
            <a:ext cx="4502072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95536" y="332656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На брюшко налепите белую каплевидную лепешку. В целом, для декорирования брюшка можно использовать любой светлый пластилин, чтобы просто выделить его на общем фоне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епка кита из пластилина - фото 7"/>
          <p:cNvPicPr>
            <a:picLocks noGrp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91680" y="1158270"/>
            <a:ext cx="5400600" cy="43391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1115616" y="476672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Arial Black" pitchFamily="34" charset="0"/>
              </a:rPr>
              <a:t>    Стекой </a:t>
            </a:r>
            <a:r>
              <a:rPr lang="ru-RU" dirty="0">
                <a:solidFill>
                  <a:srgbClr val="0070C0"/>
                </a:solidFill>
                <a:latin typeface="Arial Black" pitchFamily="34" charset="0"/>
              </a:rPr>
              <a:t>сделайте брюшко трубчатым.</a:t>
            </a:r>
            <a:br>
              <a:rPr lang="ru-RU" dirty="0">
                <a:solidFill>
                  <a:srgbClr val="0070C0"/>
                </a:solidFill>
                <a:latin typeface="Arial Black" pitchFamily="34" charset="0"/>
              </a:rPr>
            </a:br>
            <a:endParaRPr lang="ru-RU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</TotalTime>
  <Words>178</Words>
  <Application>Microsoft Office PowerPoint</Application>
  <PresentationFormat>Экран (4:3)</PresentationFormat>
  <Paragraphs>22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 Black</vt:lpstr>
      <vt:lpstr>Georgia</vt:lpstr>
      <vt:lpstr>Trebuchet MS</vt:lpstr>
      <vt:lpstr>Воздушный поток</vt:lpstr>
      <vt:lpstr>Презентация PowerPoint</vt:lpstr>
      <vt:lpstr>Презентация PowerPoint</vt:lpstr>
      <vt:lpstr>              Нам понадобится</vt:lpstr>
      <vt:lpstr>2. Подготовьте основные детали: один большой и четыре маленьких шарика </vt:lpstr>
      <vt:lpstr>Презентация PowerPoint</vt:lpstr>
      <vt:lpstr>Два маленьких шарика расплющите до плавничков, придавив с одной стороны лепешку. Прикрепите две симметричные детали в качестве хвостика.   </vt:lpstr>
      <vt:lpstr> По бокам добавьте плавники. Им также следует придать треугольную форму. </vt:lpstr>
      <vt:lpstr>Презентация PowerPoint</vt:lpstr>
      <vt:lpstr>Презентация PowerPoint</vt:lpstr>
      <vt:lpstr>8. Также пройдитесь стекой по верхней стороне хвостика </vt:lpstr>
      <vt:lpstr> </vt:lpstr>
      <vt:lpstr>Презентация PowerPoint</vt:lpstr>
      <vt:lpstr>Интернет источник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Windows User</cp:lastModifiedBy>
  <cp:revision>15</cp:revision>
  <dcterms:created xsi:type="dcterms:W3CDTF">2020-04-23T18:22:07Z</dcterms:created>
  <dcterms:modified xsi:type="dcterms:W3CDTF">2020-05-06T08:06:55Z</dcterms:modified>
</cp:coreProperties>
</file>