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6490C-5ABB-4056-A786-BB428CC0FCA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1B4A4-60E3-4B85-ABF3-1E7B1BC485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6490C-5ABB-4056-A786-BB428CC0FCA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1B4A4-60E3-4B85-ABF3-1E7B1BC48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6490C-5ABB-4056-A786-BB428CC0FCA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1B4A4-60E3-4B85-ABF3-1E7B1BC48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6490C-5ABB-4056-A786-BB428CC0FCA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1B4A4-60E3-4B85-ABF3-1E7B1BC48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6490C-5ABB-4056-A786-BB428CC0FCA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1B4A4-60E3-4B85-ABF3-1E7B1BC485F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6490C-5ABB-4056-A786-BB428CC0FCA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1B4A4-60E3-4B85-ABF3-1E7B1BC48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6490C-5ABB-4056-A786-BB428CC0FCA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1B4A4-60E3-4B85-ABF3-1E7B1BC48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6490C-5ABB-4056-A786-BB428CC0FCA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1B4A4-60E3-4B85-ABF3-1E7B1BC48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6490C-5ABB-4056-A786-BB428CC0FCA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1B4A4-60E3-4B85-ABF3-1E7B1BC485F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6490C-5ABB-4056-A786-BB428CC0FCA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1B4A4-60E3-4B85-ABF3-1E7B1BC48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6490C-5ABB-4056-A786-BB428CC0FCA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31B4A4-60E3-4B85-ABF3-1E7B1BC485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BA6490C-5ABB-4056-A786-BB428CC0FCA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A31B4A4-60E3-4B85-ABF3-1E7B1BC485F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8640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 Black" pitchFamily="34" charset="0"/>
              </a:rPr>
              <a:t>муниципальное бюджетное дошкольное образовательное учреждение</a:t>
            </a:r>
            <a:endParaRPr lang="ru-RU" sz="1200" dirty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1200" b="1" dirty="0" smtClean="0">
                <a:solidFill>
                  <a:srgbClr val="0070C0"/>
                </a:solidFill>
                <a:latin typeface="Arial Black" pitchFamily="34" charset="0"/>
              </a:rPr>
              <a:t>                       детский </a:t>
            </a:r>
            <a:r>
              <a:rPr lang="ru-RU" sz="1200" b="1" dirty="0">
                <a:solidFill>
                  <a:srgbClr val="0070C0"/>
                </a:solidFill>
                <a:latin typeface="Arial Black" pitchFamily="34" charset="0"/>
              </a:rPr>
              <a:t>сад «Родничок» </a:t>
            </a:r>
            <a:r>
              <a:rPr lang="ru-RU" sz="1200" b="1" dirty="0" smtClean="0">
                <a:solidFill>
                  <a:srgbClr val="0070C0"/>
                </a:solidFill>
                <a:latin typeface="Arial Black" pitchFamily="34" charset="0"/>
              </a:rPr>
              <a:t> г. Волгодонска</a:t>
            </a:r>
            <a:endParaRPr lang="ru-RU" sz="12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3429000"/>
            <a:ext cx="5526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Составили: </a:t>
            </a:r>
            <a:r>
              <a:rPr lang="ru-RU" dirty="0" err="1">
                <a:solidFill>
                  <a:srgbClr val="0070C0"/>
                </a:solidFill>
                <a:latin typeface="Arial Black" pitchFamily="34" charset="0"/>
              </a:rPr>
              <a:t>О.Л.Абрамцова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, 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                              </a:t>
            </a:r>
            <a:r>
              <a:rPr lang="ru-RU" dirty="0" err="1" smtClean="0">
                <a:solidFill>
                  <a:srgbClr val="0070C0"/>
                </a:solidFill>
                <a:latin typeface="Arial Black" pitchFamily="34" charset="0"/>
              </a:rPr>
              <a:t>Ю.Н.Махупова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,                                                              воспитатели группы № 9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01634" y="1207278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>
                <a:solidFill>
                  <a:srgbClr val="00B050"/>
                </a:solidFill>
                <a:latin typeface="Arial Black" pitchFamily="34" charset="0"/>
              </a:rPr>
              <a:t>Э</a:t>
            </a:r>
            <a:r>
              <a:rPr lang="ru-RU" sz="3600" smtClean="0">
                <a:solidFill>
                  <a:srgbClr val="00B050"/>
                </a:solidFill>
                <a:latin typeface="Arial Black" pitchFamily="34" charset="0"/>
              </a:rPr>
              <a:t>ксперименты </a:t>
            </a:r>
            <a:endParaRPr lang="ru-RU" sz="36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ru-RU" sz="3600" dirty="0" smtClean="0">
                <a:solidFill>
                  <a:srgbClr val="00B050"/>
                </a:solidFill>
                <a:latin typeface="Arial Black" pitchFamily="34" charset="0"/>
              </a:rPr>
              <a:t>с продуктами питания </a:t>
            </a:r>
          </a:p>
          <a:p>
            <a:r>
              <a:rPr lang="ru-RU" sz="3600" dirty="0" smtClean="0">
                <a:solidFill>
                  <a:srgbClr val="00B050"/>
                </a:solidFill>
                <a:latin typeface="Arial Black" pitchFamily="34" charset="0"/>
              </a:rPr>
              <a:t>для детей 5-6 лет.</a:t>
            </a:r>
            <a:endParaRPr lang="ru-RU" sz="3600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800" b="94267" l="15467" r="87267">
                        <a14:foregroundMark x1="28800" y1="9733" x2="43133" y2="7867"/>
                        <a14:foregroundMark x1="43400" y1="7867" x2="47133" y2="8933"/>
                        <a14:foregroundMark x1="60467" y1="27533" x2="60467" y2="275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2961604"/>
            <a:ext cx="3888432" cy="38884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4725144"/>
            <a:ext cx="2736304" cy="181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40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88640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                         Уважаемые </a:t>
            </a:r>
            <a:r>
              <a:rPr lang="ru-RU" dirty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родители! 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  <a:cs typeface="Times New Roman" panose="02020603050405020304" pitchFamily="18" charset="0"/>
              </a:rPr>
              <a:t>Предлагаем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  <a:cs typeface="Times New Roman" panose="02020603050405020304" pitchFamily="18" charset="0"/>
              </a:rPr>
              <a:t>вашему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  <a:cs typeface="Times New Roman" panose="02020603050405020304" pitchFamily="18" charset="0"/>
              </a:rPr>
              <a:t>вниманию занимательные опыты, которые Вы можете провести с ребенком, показав ему, что не все любимые им продукты полезны для здоровья.</a:t>
            </a:r>
            <a:r>
              <a:rPr lang="ru-RU" b="1" dirty="0"/>
              <a:t> 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1679992"/>
            <a:ext cx="2589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Опыты с чипсами.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132856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srgbClr val="0070C0"/>
                </a:solidFill>
                <a:latin typeface="Arial Black" pitchFamily="34" charset="0"/>
              </a:rPr>
              <a:t>Оборудование: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салфетка бумажная ,чипсы.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Выбираем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самый большой ломтик чипсов, кладём его на салфетку и осторожно сгибаем её пополам, раздавив испытуемый образец на сгибе бумаги. Удаляем кусочки чипсов с салфетки. На салфетке образовалось жирное пятно и достаточное большое количество специи.</a:t>
            </a:r>
          </a:p>
          <a:p>
            <a:pPr algn="just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Вывод: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чипсы содержат много жира и специй, которые вредят молодому организму.</a:t>
            </a:r>
          </a:p>
          <a:p>
            <a:r>
              <a:rPr lang="ru-RU" dirty="0"/>
              <a:t> 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8592" y="4718179"/>
            <a:ext cx="3491880" cy="158422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7345" y="4869160"/>
            <a:ext cx="2699792" cy="151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00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88640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B0F0"/>
                </a:solidFill>
                <a:latin typeface="Arial Black" pitchFamily="34" charset="0"/>
              </a:rPr>
              <a:t>Оборудование:</a:t>
            </a:r>
            <a:endParaRPr lang="ru-RU" dirty="0">
              <a:solidFill>
                <a:srgbClr val="00B0F0"/>
              </a:solidFill>
              <a:latin typeface="Arial Black" pitchFamily="34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Чашка с 1-2 мл дистиллированной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воды, 2-3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капли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йода, чипсы.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Взять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2-3 чипсы и перенести кусочки в чашку. Для этого эксперимента:  налить в чашку 1-2 мл дистиллированной воды и добавить 2-3 капли йода. Заметили ярко синее окрашивание раствора и самого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кусочка.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 Black" pitchFamily="34" charset="0"/>
              </a:rPr>
              <a:t> 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Вывод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:</a:t>
            </a: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 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Это говорит нам о большом содержании крахмала в данном продукте. Сам по себе крахмал не опасен, но если есть </a:t>
            </a:r>
            <a:r>
              <a:rPr lang="ru-RU" b="1" dirty="0">
                <a:solidFill>
                  <a:srgbClr val="002060"/>
                </a:solidFill>
                <a:latin typeface="Arial Black" pitchFamily="34" charset="0"/>
              </a:rPr>
              <a:t>чипсы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 в большом количестве и каждый день, крахмал начнет накапливаться в организме и человек начнет толстеть. А еще что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хуже-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привести к неизлечимым заболеваниям.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4221088"/>
            <a:ext cx="3419872" cy="225065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4124252"/>
            <a:ext cx="2681255" cy="244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007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5358" y="152564"/>
            <a:ext cx="78596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pPr algn="just"/>
            <a:r>
              <a:rPr lang="ru-RU" i="1" dirty="0" smtClean="0">
                <a:solidFill>
                  <a:srgbClr val="00B0F0"/>
                </a:solidFill>
                <a:latin typeface="Arial Black" pitchFamily="34" charset="0"/>
              </a:rPr>
              <a:t>Оборудование:</a:t>
            </a:r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разноцветные конфеты </a:t>
            </a:r>
            <a:r>
              <a:rPr lang="ru-RU" dirty="0" err="1" smtClean="0">
                <a:solidFill>
                  <a:srgbClr val="002060"/>
                </a:solidFill>
                <a:latin typeface="Arial Black" pitchFamily="34" charset="0"/>
              </a:rPr>
              <a:t>m&amp;ms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, плоская тарелка, обычная вода.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 Попросите ребенка разложить конфеты по кругу в тарелке. Далее налейте в центр тарелки воду так, чтобы покрыть дно. Вы увидите, что в тарелке образовалась целая палитра.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 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Вывод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: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узор в тарелке очень красив, но конфеты содержат очень много красителей, что говорит о вреде данного продукта.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8" y="3789040"/>
            <a:ext cx="5198017" cy="25042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59832" y="152564"/>
            <a:ext cx="3744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Опыты с конфетами</a:t>
            </a:r>
            <a:r>
              <a:rPr lang="ru-RU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Arial Black" pitchFamily="34" charset="0"/>
              </a:rPr>
              <a:t>m&amp;ms</a:t>
            </a:r>
            <a:endParaRPr lang="ru-RU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5358" y="3974813"/>
            <a:ext cx="2288197" cy="228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00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476672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Arial Black" pitchFamily="34" charset="0"/>
              </a:rPr>
              <a:t>Опыты со сладкими газированными напитками.</a:t>
            </a:r>
            <a:endParaRPr lang="ru-RU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2537" y="908720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solidFill>
                  <a:srgbClr val="00B0F0"/>
                </a:solidFill>
                <a:latin typeface="Arial Black" pitchFamily="34" charset="0"/>
              </a:rPr>
              <a:t>Оборудование:</a:t>
            </a:r>
            <a:r>
              <a:rPr lang="ru-RU" dirty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2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стакана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(в одном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газированный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напиток, второй пустой), ватный диск.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 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В одном стаканчике налит газированный напиток, во второй стаканчик положить картонную воронку с ватным диском и перелить сюда напиток.</a:t>
            </a:r>
          </a:p>
          <a:p>
            <a:pPr algn="just"/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Вывод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: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  Ватный тампон окрасился в цвет газированного напитка, а значит в ней красители, а это вредно для здоровья, может заболеть живот, голова, печень, портятся зубки.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8044" y="3933056"/>
            <a:ext cx="3060204" cy="26640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3789040"/>
            <a:ext cx="3068960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00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32656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solidFill>
                  <a:srgbClr val="00B0F0"/>
                </a:solidFill>
                <a:latin typeface="Arial Black" pitchFamily="34" charset="0"/>
              </a:rPr>
              <a:t>Оборудование:</a:t>
            </a:r>
            <a:r>
              <a:rPr lang="ru-RU" dirty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напиток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Кока-кола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таз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освежающие конфеты Ментос.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Открываем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бутылку с напитком Кока-кола и помещает туда конфету Ментос. Происходит реакция и из бутылки «бьет» фонтан газированной воды.               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 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Вывод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:</a:t>
            </a: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В  желудке тоже может произойти подобная реакция при одновременном употреблении такого напитка и мятной конфеты. Что может привести  к болезни желудка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826" y="3068960"/>
            <a:ext cx="4176638" cy="29306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3284984"/>
            <a:ext cx="2846574" cy="228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007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solidFill>
                  <a:srgbClr val="92D050"/>
                </a:solidFill>
                <a:latin typeface="Arial Black" pitchFamily="34" charset="0"/>
              </a:rPr>
              <a:t>Что есть в жевательной </a:t>
            </a:r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резинке.</a:t>
            </a:r>
            <a:endParaRPr lang="ru-RU" b="1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674674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Так, резинку можно порезать на кусочки и влить в емкость с ней этиловый спирт 96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%.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В течение минуты трясти закрытую емкость с резинкой. Потом добавляют соду и медный купорос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Вывод: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Если раствор окрасился в ярко-синий цвет,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значит,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в резинке присутствуют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подсластители.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76561" y="868574"/>
            <a:ext cx="7787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B0F0"/>
                </a:solidFill>
                <a:latin typeface="Arial Black" pitchFamily="34" charset="0"/>
              </a:rPr>
              <a:t>Оборудование:</a:t>
            </a:r>
            <a:r>
              <a:rPr lang="ru-RU" dirty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жевательная резинка,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 этиловый спирт 96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%, сода, </a:t>
            </a: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медный купорос.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3789040"/>
            <a:ext cx="3209292" cy="24029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0419" y="3735728"/>
            <a:ext cx="3693639" cy="2456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007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</TotalTime>
  <Words>207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WERS</dc:creator>
  <cp:lastModifiedBy>admin</cp:lastModifiedBy>
  <cp:revision>11</cp:revision>
  <dcterms:created xsi:type="dcterms:W3CDTF">2020-05-02T13:54:43Z</dcterms:created>
  <dcterms:modified xsi:type="dcterms:W3CDTF">2020-05-14T03:21:30Z</dcterms:modified>
</cp:coreProperties>
</file>