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1D1814-575A-4323-9430-4206DD6C2A5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FC5C8C-4A06-4DAC-9433-789DA1DBED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izo/2010/10/22/prezentatsii-s-poshagovym-izobrazheniem-zhivotnykhn-t" TargetMode="External"/><Relationship Id="rId7" Type="http://schemas.openxmlformats.org/officeDocument/2006/relationships/hyperlink" Target="https://urokiakvareli.ru/" TargetMode="External"/><Relationship Id="rId2" Type="http://schemas.openxmlformats.org/officeDocument/2006/relationships/hyperlink" Target="https://ped-kopilka.ru/blogs/mescherjakova-yulija/master-klas-po-risovaniyu-964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restihov.ru/" TargetMode="External"/><Relationship Id="rId5" Type="http://schemas.openxmlformats.org/officeDocument/2006/relationships/hyperlink" Target="https://&#1074;&#1080;&#1088;&#1090;&#1091;&#1072;&#1083;&#1100;&#1085;&#1099;&#1081;&#1089;&#1072;&#1076;&#1080;&#1082;.&#1088;&#1091;&#1089;/&#1088;&#1080;&#1089;&#1086;&#1074;&#1072;&#1085;&#1080;&#1077;-6-7-&#1083;&#1077;&#1090;/" TargetMode="External"/><Relationship Id="rId4" Type="http://schemas.openxmlformats.org/officeDocument/2006/relationships/hyperlink" Target="https://multiurok.ru/files/risovaniie-po-zamyslu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96852"/>
            <a:ext cx="7772400" cy="1368152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Воспитатели </a:t>
            </a:r>
            <a:r>
              <a:rPr lang="ru-RU" sz="2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Ю.Н.Махупова</a:t>
            </a: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О.Л.Абрамцова</a:t>
            </a: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МБДОУ ДС «Родничок»  </a:t>
            </a:r>
            <a:r>
              <a:rPr lang="ru-RU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г.Волгодонск</a:t>
            </a:r>
            <a:endParaRPr lang="ru-RU" sz="2000" dirty="0">
              <a:ln w="12700">
                <a:solidFill>
                  <a:srgbClr val="FF0000"/>
                </a:solidFill>
                <a:prstDash val="solid"/>
              </a:ln>
            </a:endParaRPr>
          </a:p>
        </p:txBody>
      </p:sp>
      <p:pic>
        <p:nvPicPr>
          <p:cNvPr id="5" name="Рисунок 4" descr="https://avatars.mds.yandex.net/get-zen_doc/108057/pub_5c1033518f486600b085e866_5c1033cb2ee63b00aa97a42b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692696"/>
            <a:ext cx="84969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Художественно-эстетическое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развитие.</a:t>
            </a:r>
            <a:b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          Рисунок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по замыслу</a:t>
            </a:r>
            <a:b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                Тема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: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«Береза»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ed-kopilka.ru/upload/blogs/11098_08b78863d0cd400d9593e5547f501f4f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2565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40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Рисунок готов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u="sng" dirty="0">
                <a:latin typeface="Arial Black" pitchFamily="34" charset="0"/>
                <a:hlinkClick r:id="rId2"/>
              </a:rPr>
              <a:t>https://ped-kopilka.ru/blogs/mescherjakova-yulija/master-klas-po-risovaniyu-9642.html</a:t>
            </a:r>
            <a:endParaRPr lang="ru-RU" sz="1600" dirty="0"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Arial Black" pitchFamily="34" charset="0"/>
              <a:hlinkClick r:id="rId3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hlinkClick r:id="rId3"/>
              </a:rPr>
              <a:t>https://nsportal.ru/nachalnaya-shkola/izo/2010/10/22/prezentatsii-s-poshagovym-izobrazheniem-zhivotnykhn-t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Arial Black" pitchFamily="34" charset="0"/>
              <a:hlinkClick r:id="rId4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hlinkClick r:id="rId4"/>
              </a:rPr>
              <a:t>https://multiurok.ru/files/risovaniie-po-zamyslu.html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Arial Black" pitchFamily="34" charset="0"/>
              <a:hlinkClick r:id="rId5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hlinkClick r:id="rId5"/>
              </a:rPr>
              <a:t>https://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hlinkClick r:id="rId5"/>
              </a:rPr>
              <a:t>виртуальныйсадик.рус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hlinkClick r:id="rId5"/>
              </a:rPr>
              <a:t>/рисование-6-7-лет/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Arial Black" pitchFamily="34" charset="0"/>
              <a:hlinkClick r:id="rId6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hlinkClick r:id="rId6"/>
              </a:rPr>
              <a:t>https://morestihov.ru/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Arial Black" pitchFamily="34" charset="0"/>
              <a:hlinkClick r:id="rId7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hlinkClick r:id="rId7"/>
              </a:rPr>
              <a:t>https://urokiakvareli.ru/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  <a:latin typeface="Arial Black" pitchFamily="34" charset="0"/>
              </a:rPr>
              <a:t>https://docviewer.yandex.ru/view/644018127/?page=6&amp;*=xBvHUMGl%2FvY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источник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772816"/>
            <a:ext cx="7408333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Белая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берёза косы распустила,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Белая берёза ветки опустила.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Желтые листочки косы украшают,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И на землю тихо, тихо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опадают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А.Кулагина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У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задумчивой березки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На ветвях висят сережки.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Ты, березка, не грусти,</a:t>
            </a:r>
            <a:br>
              <a:rPr lang="ru-RU" sz="1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Почки в листья распусти.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И.Наумов</a:t>
            </a:r>
            <a:r>
              <a:rPr lang="ru-RU" sz="1600" dirty="0">
                <a:latin typeface="Arial Black" pitchFamily="34" charset="0"/>
              </a:rPr>
              <a:t/>
            </a:r>
            <a:br>
              <a:rPr lang="ru-RU" sz="1600" dirty="0">
                <a:latin typeface="Arial Black" pitchFamily="34" charset="0"/>
              </a:rPr>
            </a:br>
            <a:endParaRPr lang="ru-RU" sz="16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im0-tub-ru.yandex.net/i?id=e7d53bb06f875a86f2842fd0af73c136&amp;n=33&amp;w=150&amp;h=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997" y="754102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   - рисовать </a:t>
            </a:r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листву березы с помощью </a:t>
            </a: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кисточек разного    размера;</a:t>
            </a:r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- совершенствовать умение работать </a:t>
            </a: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карандашами и </a:t>
            </a: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пастелью (мелки).</a:t>
            </a:r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dirty="0" smtClean="0">
                <a:latin typeface="Arial Black" pitchFamily="34" charset="0"/>
              </a:rPr>
              <a:t>Сегодня мы научимся</a:t>
            </a:r>
            <a:r>
              <a:rPr lang="ru-RU" sz="2400" dirty="0" smtClean="0"/>
              <a:t>: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1913799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852936"/>
            <a:ext cx="3528392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Акварельные краски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Кисти (разные )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Карандаши восковые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Материал для рисования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s://static8.depositphotos.com/1281594/852/v/950/depositphotos_8529847-stock-illustration-frames-on-school-ki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7" y="2204864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222892/041d98ea-b2ea-4310-a069-cc5614fc326f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552" y="3704837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nvegetariano.com/images/glass-clipart-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416" y="3230957"/>
            <a:ext cx="936104" cy="12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177281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Альбомный лист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631649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Стакан с водой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Последовательность рисования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1.Располагаем лист вертикально, начинаем рисовать ствол березы, рисуем восковым карандашом изогнутую линию, оставляя интервалы, чтобы в ствол «вставить» ветви.</a:t>
            </a:r>
          </a:p>
        </p:txBody>
      </p:sp>
      <p:pic>
        <p:nvPicPr>
          <p:cNvPr id="5" name="Содержимое 7" descr="https://ped-kopilka.ru/upload/blogs/11098_a51866c9750170a453cc50ff97991ecd.jp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60111"/>
            <a:ext cx="2952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ed-kopilka.ru/upload/blogs/11098_adf75a32a65b1d704626e53e049a3d00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60549"/>
            <a:ext cx="32403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2.В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тех местах, где мы оставляли интервал, рисуем ветви</a:t>
            </a:r>
          </a:p>
        </p:txBody>
      </p:sp>
      <p:pic>
        <p:nvPicPr>
          <p:cNvPr id="7" name="Содержимое 3" descr="https://ped-kopilka.ru/upload/blogs/11098_883dafdae865c2b5b78574300a0e0be2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85" y="155679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ed-kopilka.ru/upload/blogs/11098_12c4abaaadc9bc27102d8c9bec318857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078" y="1531202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ed-kopilka.ru/upload/blogs/11098_caedf2789673166d15f28aec74653f7d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d-kopilka.ru/upload/blogs/11098_1bd2d41d410c89b195c1c4875f82075e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6926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3.Продолжаем дополнять ствол дерева веточками.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ed-kopilka.ru/upload/blogs/11098_00e4501e6585f304f162c88e0682b7ff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d-kopilka.ru/upload/blogs/11098_df7b7b9c85e7c411fb65b0a873ec49a9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.Продолжаем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работу восковым карандашом – рисуем темные участки на коре ствола березы.</a:t>
            </a:r>
          </a:p>
          <a:p>
            <a:pPr>
              <a:buNone/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.Переходим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к работе акварелью. Раскрашиваем фон вокруг дерева обильно разбавленной водой краской.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ed-kopilka.ru/upload/blogs/11098_514d11c738c5501e493a3b41df2a6473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81262"/>
            <a:ext cx="35283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d-kopilka.ru/upload/blogs/11098_8c71b7d605991ca56560299d573a7445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58300"/>
            <a:ext cx="33843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.Листья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мы будем рисовать с помощью кистей.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Смачиваем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краску водой, обмакиваем кисточку в краску и с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помощью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метода тычка рисуем листву.</a:t>
            </a:r>
            <a:endParaRPr lang="ru-RU" sz="1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7.Раскрашиваем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ствол и ветви белой пастелью.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8.Корректируем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ствол березы и кору черным акварельным карандашом.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180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Candara</vt:lpstr>
      <vt:lpstr>Symbol</vt:lpstr>
      <vt:lpstr>Times New Roman</vt:lpstr>
      <vt:lpstr>Волна</vt:lpstr>
      <vt:lpstr>  Воспитатели Ю.Н.Махупова О.Л.Абрамцова   МБДОУ ДС «Родничок»  г.Волгодонск</vt:lpstr>
      <vt:lpstr> </vt:lpstr>
      <vt:lpstr> Сегодня мы научимся: </vt:lpstr>
      <vt:lpstr>Материал для рисования</vt:lpstr>
      <vt:lpstr>Последовательность рисования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готов</vt:lpstr>
      <vt:lpstr>источник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49</cp:revision>
  <dcterms:created xsi:type="dcterms:W3CDTF">2020-04-18T13:55:33Z</dcterms:created>
  <dcterms:modified xsi:type="dcterms:W3CDTF">2020-05-06T08:11:53Z</dcterms:modified>
</cp:coreProperties>
</file>