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2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0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4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6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8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9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2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2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1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1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060C-37A3-4ECF-B4D3-D5B80D20EFB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82DE3-D64C-4A32-A8C5-865657BDB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nderland.k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achanga.ru/" TargetMode="External"/><Relationship Id="rId4" Type="http://schemas.openxmlformats.org/officeDocument/2006/relationships/hyperlink" Target="http://www.maam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Игры с крупами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Для детей 4-5 лет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0120" y="5097780"/>
            <a:ext cx="10264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Подготовила воспитатель МБДОУ ДС «Родничок» </a:t>
            </a:r>
            <a:r>
              <a:rPr lang="ru-RU" b="1" dirty="0" err="1" smtClean="0">
                <a:solidFill>
                  <a:srgbClr val="002060"/>
                </a:solidFill>
              </a:rPr>
              <a:t>г.Волгодонска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err="1" smtClean="0">
                <a:solidFill>
                  <a:srgbClr val="002060"/>
                </a:solidFill>
              </a:rPr>
              <a:t>Кургузова</a:t>
            </a:r>
            <a:r>
              <a:rPr lang="ru-RU" b="1" dirty="0" smtClean="0">
                <a:solidFill>
                  <a:srgbClr val="002060"/>
                </a:solidFill>
              </a:rPr>
              <a:t> С.Н.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5960"/>
            <a:ext cx="10134600" cy="489204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Многим в детстве запрещали играть с едой. Но из любых правил есть исключения. Игры с крупами интересные, с ними можно придумать массу увлекательных занятий – пересыпать, сортировать, выкладывать фигуры и цифры, прятать внутри «сюрпризы». </a:t>
            </a:r>
            <a:r>
              <a:rPr lang="ru-RU" dirty="0" smtClean="0">
                <a:solidFill>
                  <a:srgbClr val="002060"/>
                </a:solidFill>
              </a:rPr>
              <a:t>Можно </a:t>
            </a:r>
            <a:r>
              <a:rPr lang="ru-RU" dirty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ассказать ребенку о крупе, и что можно из нее приготовить. Чем будет </a:t>
            </a:r>
            <a:r>
              <a:rPr lang="ru-RU" smtClean="0">
                <a:solidFill>
                  <a:srgbClr val="002060"/>
                </a:solidFill>
              </a:rPr>
              <a:t>полезно приготовленное </a:t>
            </a:r>
            <a:r>
              <a:rPr lang="ru-RU" dirty="0" smtClean="0">
                <a:solidFill>
                  <a:srgbClr val="002060"/>
                </a:solidFill>
              </a:rPr>
              <a:t>блюдо. В </a:t>
            </a:r>
            <a:r>
              <a:rPr lang="ru-RU" dirty="0" smtClean="0">
                <a:solidFill>
                  <a:srgbClr val="002060"/>
                </a:solidFill>
              </a:rPr>
              <a:t>процессе несложных манипуляций ребенок развивается интеллектуально и физически, становится более усидчивым.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3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Польза игр с </a:t>
            </a:r>
            <a:r>
              <a:rPr lang="ru-RU" dirty="0" smtClean="0"/>
              <a:t>крупой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→ развивают </a:t>
            </a:r>
            <a:r>
              <a:rPr lang="ru-RU" dirty="0"/>
              <a:t>мелкую моторику;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→ улучшают </a:t>
            </a:r>
            <a:r>
              <a:rPr lang="ru-RU" dirty="0"/>
              <a:t>концентрацию внимания;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→ учат </a:t>
            </a:r>
            <a:r>
              <a:rPr lang="ru-RU" dirty="0"/>
              <a:t>ориентироваться на плоскости;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→ развивают </a:t>
            </a:r>
            <a:r>
              <a:rPr lang="ru-RU" dirty="0"/>
              <a:t>сенсорное восприятие (тактильные ощущения);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→ активизируют </a:t>
            </a:r>
            <a:r>
              <a:rPr lang="ru-RU" dirty="0"/>
              <a:t>фантазию и творческие способности.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321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0185"/>
            <a:ext cx="11139152" cy="58167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09460" y="914400"/>
            <a:ext cx="42443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Упражнение</a:t>
            </a:r>
            <a:r>
              <a:rPr lang="en-US" sz="2800" b="1" dirty="0" smtClean="0"/>
              <a:t>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Нарисуй сердечко.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823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"/>
            <a:ext cx="7829550" cy="55368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67750" y="1165860"/>
            <a:ext cx="2686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Упражнение</a:t>
            </a:r>
            <a:r>
              <a:rPr lang="en-US" sz="2800" b="1" dirty="0" smtClean="0"/>
              <a:t>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Солнышко </a:t>
            </a:r>
            <a:br>
              <a:rPr lang="ru-RU" sz="2800" b="1" dirty="0" smtClean="0"/>
            </a:br>
            <a:r>
              <a:rPr lang="ru-RU" sz="2800" b="1" dirty="0" smtClean="0"/>
              <a:t>лучистое, улыбнулось весело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199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62941"/>
            <a:ext cx="10515600" cy="55140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63940" y="2167572"/>
            <a:ext cx="2334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Упражнение</a:t>
            </a:r>
            <a:r>
              <a:rPr lang="en-US" sz="2800" b="1" dirty="0" smtClean="0"/>
              <a:t>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Весенние цветочки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4059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71525"/>
            <a:ext cx="10515600" cy="5314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21140" y="1144588"/>
            <a:ext cx="2232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Упражнение</a:t>
            </a:r>
            <a:r>
              <a:rPr lang="en-US" sz="2800" b="1" dirty="0" smtClean="0"/>
              <a:t>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Выложи ёжика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239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799"/>
            <a:ext cx="10515599" cy="5491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18120" y="1144588"/>
            <a:ext cx="3535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Упражнение</a:t>
            </a:r>
            <a:r>
              <a:rPr lang="en-US" sz="2400" b="1" dirty="0" smtClean="0"/>
              <a:t>: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Красивая бабочка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018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86200" y="2055813"/>
            <a:ext cx="525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Источники – </a:t>
            </a:r>
            <a:r>
              <a:rPr lang="en-US" sz="3200" b="1" dirty="0" smtClean="0">
                <a:hlinkClick r:id="rId3"/>
              </a:rPr>
              <a:t>www.wonderland.kg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hlinkClick r:id="rId4"/>
              </a:rPr>
              <a:t>www.maam.ru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hlinkClick r:id="rId5"/>
              </a:rPr>
              <a:t>www.wachanga.ru</a:t>
            </a:r>
            <a:endParaRPr lang="en-US" sz="3200" b="1" dirty="0" smtClean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607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126</Words>
  <Application>Microsoft Office PowerPoint</Application>
  <PresentationFormat>Широкоэкранный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Игры с крупами</vt:lpstr>
      <vt:lpstr>.</vt:lpstr>
      <vt:lpstr>Польза игр с крупой:</vt:lpstr>
      <vt:lpstr>.</vt:lpstr>
      <vt:lpstr>.</vt:lpstr>
      <vt:lpstr>.</vt:lpstr>
      <vt:lpstr>.</vt:lpstr>
      <vt:lpstr>.</vt:lpstr>
      <vt:lpstr>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 крупами</dc:title>
  <dc:creator>гайдамак максим</dc:creator>
  <cp:lastModifiedBy>Windows User</cp:lastModifiedBy>
  <cp:revision>7</cp:revision>
  <dcterms:created xsi:type="dcterms:W3CDTF">2020-04-21T11:45:21Z</dcterms:created>
  <dcterms:modified xsi:type="dcterms:W3CDTF">2020-04-30T15:54:59Z</dcterms:modified>
</cp:coreProperties>
</file>