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9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9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0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5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1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2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14C6-FCBE-4894-BD55-2C4F03E964E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1E08-4A16-4AD1-807A-183906D6E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A%D0%B0%D1%80%D1%82%D0%B8%D0%BD%D0%BA%D0%B8%20%D0%BF%D0%BE%20%D1%8D%D0%BA%D0%BE%D0%BB%D0%BE%D0%B3%D0%B8%D0%B8%20%D0%B4%D0%BB%D1%8F%20%D0%B4%D0%BE%D1%88%D0%BA%D0%BE%D0%BB%D1%8C%D0%BD%D0%B8%D0%BA%D0%BE%D0%B2&amp;stype=image&amp;lr=238&amp;source=wiz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=%D0%B4%D1%80%D0%B0%D0%BA%D0%BE%D0%BD%D1%87%D0%B8%D0%BA%20%D0%B4%D0%BB%D1%8F%20%D0%B4%D1%8B%D1%85%D0%B0%D1%82%D0%B5%D0%BB%D1%8C%D0%BD%D1%8B%D1%85%20%D1%83%D0%BF%D1%80%D0%B0%D0%B6%D0%BD%D0%B5%D0%BD%D0%B8%D0%B9%20%D0%BA%D0%B0%D0%BA%20%D1%81%D0%B4%D0%B5%D0%BB%D0%B0%D1%82%D1%8C&amp;stype=image&amp;lr=238&amp;source=w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3.wdp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8.wdp"/><Relationship Id="rId3" Type="http://schemas.openxmlformats.org/officeDocument/2006/relationships/image" Target="../media/image5.jpeg"/><Relationship Id="rId7" Type="http://schemas.microsoft.com/office/2007/relationships/hdphoto" Target="../media/hdphoto6.wdp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microsoft.com/office/2007/relationships/hdphoto" Target="../media/hdphoto5.wdp"/><Relationship Id="rId15" Type="http://schemas.openxmlformats.org/officeDocument/2006/relationships/image" Target="../media/image25.gif"/><Relationship Id="rId10" Type="http://schemas.openxmlformats.org/officeDocument/2006/relationships/image" Target="../media/image21.gif"/><Relationship Id="rId4" Type="http://schemas.openxmlformats.org/officeDocument/2006/relationships/image" Target="../media/image18.png"/><Relationship Id="rId9" Type="http://schemas.microsoft.com/office/2007/relationships/hdphoto" Target="../media/hdphoto7.wdp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png"/><Relationship Id="rId18" Type="http://schemas.microsoft.com/office/2007/relationships/hdphoto" Target="../media/hdphoto16.wdp"/><Relationship Id="rId3" Type="http://schemas.openxmlformats.org/officeDocument/2006/relationships/image" Target="../media/image5.jpe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10.wdp"/><Relationship Id="rId15" Type="http://schemas.openxmlformats.org/officeDocument/2006/relationships/image" Target="../media/image34.png"/><Relationship Id="rId10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37" y="0"/>
            <a:ext cx="9144000" cy="6855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8402" y="263894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Э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кологическая викторина: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      «Помощники природы»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          для детей 5-6 лет.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" b="96999" l="907" r="99870">
                        <a14:foregroundMark x1="38860" y1="6139" x2="36917" y2="819"/>
                        <a14:foregroundMark x1="36399" y1="955" x2="27202" y2="1228"/>
                        <a14:foregroundMark x1="27202" y1="1228" x2="28886" y2="9413"/>
                        <a14:foregroundMark x1="28886" y1="9413" x2="28886" y2="9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70550" y="836712"/>
            <a:ext cx="1898124" cy="18022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9692" y="980728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муниципальное бюджетное дошкольное образовательное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учреждение  детский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сад «Родничок» г.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Волгодонска.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9863" y="485012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Выполнили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</a:p>
          <a:p>
            <a:pPr lvl="0"/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О.Л.Абрамцова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,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Ю.Н.Махупова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,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                      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воспитатели группы № 9.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6" y="-15393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2520280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Приступаем к работе: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77190"/>
            <a:ext cx="3682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1.Обклеиваем втулку бумагой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337737"/>
            <a:ext cx="2088232" cy="2091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891" y="1337737"/>
            <a:ext cx="2088232" cy="2091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9634" y="899428"/>
            <a:ext cx="396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2. Приклеиваем глаза и нос.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75856" y="2148689"/>
            <a:ext cx="799951" cy="423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382773"/>
            <a:ext cx="2664296" cy="23163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499" y="3434778"/>
            <a:ext cx="3848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3. С одной стороны втулки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клеиваем полоски гофрированной бумаги.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675831" y="5142739"/>
            <a:ext cx="8038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382773"/>
            <a:ext cx="3384376" cy="23305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55698" y="3604374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4. Наш дракончик готов.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174750"/>
            <a:ext cx="2540000" cy="450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4253745" cy="407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16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Эта игрушка поможет Вам развить глубину дыхания.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980728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  <a:hlinkClick r:id="rId3"/>
              </a:rPr>
              <a:t>1.https</a:t>
            </a:r>
            <a:r>
              <a:rPr lang="ru-RU" sz="1400" dirty="0">
                <a:latin typeface="Arial Black" pitchFamily="34" charset="0"/>
                <a:hlinkClick r:id="rId3"/>
              </a:rPr>
              <a:t>://yandex.ru/images/search?text=%D0%BA%D0%B0%D1%80%D1%82%D0%B8%D0%BD%D0%BA%D0%B8%20%D0%BF%D0%BE%20%D1%8D%D0%BA%D0%BE%D0%BB%D0%BE%D0%B3%D0%B8%D0%B8%20%D0%B4%D0%BB%D1%8F%20%D0%B4%D0%BE%D1%88%D0%BA%D0%BE%D0%BB%D1%8C%D0%BD%D0%B8%D0%BA%D0%BE%D0%B2&amp;stype=image&amp;lr=238&amp;source=wiz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79928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 Black" pitchFamily="34" charset="0"/>
                <a:hlinkClick r:id="rId4"/>
              </a:rPr>
              <a:t>2.https</a:t>
            </a:r>
            <a:r>
              <a:rPr lang="ru-RU" sz="1400" u="sng" dirty="0">
                <a:latin typeface="Arial Black" pitchFamily="34" charset="0"/>
                <a:hlinkClick r:id="rId4"/>
              </a:rPr>
              <a:t>://yandex.ru/images/search?text=%D0%B4%D1%80%D0%B0%D0%BA%D0%BE%D0%BD%D1%87%D0%B8%D0%BA%20%D0%B4%D0%BB%D1%8F%20%D0%B4%D1%8B%D1%85%D0%B0%D1%82%D0%B5%D0%BB%D1%8C%D0%BD%D1%8B%D1%85%20%D1%83%D0%BF%D1%80%D0%B0%D0%B6%D0%BD%D0%B5%D0%BD%D0%B8%D0%B9%20%D0%BA%D0%B0%D0%BA%20%D1%81%D0%B4%D0%B5%D0%BB%D0%B0%D1%82%D1%8C&amp;stype=image&amp;lr=238&amp;source=wiz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6617"/>
            <a:ext cx="4116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600"/>
              </a:spcAft>
            </a:pPr>
            <a:r>
              <a:rPr lang="ru" sz="2000" dirty="0">
                <a:solidFill>
                  <a:srgbClr val="0070C0"/>
                </a:solidFill>
                <a:latin typeface="Arial Black" pitchFamily="34" charset="0"/>
              </a:rPr>
              <a:t>Используемая 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13669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" y="0"/>
            <a:ext cx="91318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340768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Ребята, предлагаем Вам отправиться в путешествие со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таричком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Лесовичком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и  помочь ему в нелегком деле по охране природы.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9556" l="12222" r="8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838228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00208 L 0.7421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9556" l="12222" r="8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69303" y="3063990"/>
            <a:ext cx="3315432" cy="3315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24" y="1425749"/>
            <a:ext cx="1808551" cy="152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461964"/>
            <a:ext cx="1970992" cy="144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16079"/>
            <a:ext cx="1994464" cy="1425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142" y="2186664"/>
            <a:ext cx="1302974" cy="2420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23" y="3212976"/>
            <a:ext cx="2035943" cy="15087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270" y="3144405"/>
            <a:ext cx="1767210" cy="15773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212976"/>
            <a:ext cx="2088232" cy="14983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51" y="5101377"/>
            <a:ext cx="2307033" cy="14819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875" y="5157192"/>
            <a:ext cx="2592288" cy="1451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210" y="260648"/>
            <a:ext cx="8329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Вспомни правила поведения в природе. Нажми на картинки, где дети ведут себя неправильно, и  они исчезнут.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9216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489" y="1988840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ea typeface="DejaVu Sans" pitchFamily="34" charset="0"/>
                <a:cs typeface="DejaVu Sans" pitchFamily="34" charset="0"/>
              </a:rPr>
              <a:t>На слайде изображены  знаки дорожные и природоохранные, необходимо определить, какие  из   них   природоохранные.   Затем   навести  на  каждый знак указатель   мыши   и   нажать левую клавишу два раза. Если картинка  определена  неправильно, то она посветлеет, а если найдена верно, то  она переместится  в  середину слайда, где расположена картина леса.</a:t>
            </a:r>
            <a:endParaRPr lang="ru-RU" sz="2400" dirty="0">
              <a:solidFill>
                <a:srgbClr val="0070C0"/>
              </a:solidFill>
              <a:latin typeface="Arial Black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5" y="260648"/>
            <a:ext cx="7128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Определи, какие знаки относятся к природоохранным, а какие нет.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9556" l="12222" r="8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60065" y="515719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59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" b="99787" l="9729" r="89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9" y="782961"/>
            <a:ext cx="2521644" cy="1890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2281" r="88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8" y="4766767"/>
            <a:ext cx="2612841" cy="1958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" b="100000" l="12281" r="875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713" y="747807"/>
            <a:ext cx="2781735" cy="2210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52" y="747807"/>
            <a:ext cx="805030" cy="1119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145184"/>
            <a:ext cx="1253887" cy="12538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1" b="99740" l="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811" y="5232359"/>
            <a:ext cx="1687397" cy="1492997"/>
          </a:xfrm>
          <a:prstGeom prst="rect">
            <a:avLst/>
          </a:prstGeom>
        </p:spPr>
      </p:pic>
      <p:pic>
        <p:nvPicPr>
          <p:cNvPr id="12" name="Рисунок 11" descr="Лес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058237"/>
            <a:ext cx="3744416" cy="3024336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130740"/>
            <a:ext cx="1240348" cy="18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2213 L 0.07413 -0.03979 C 0.08976 -0.07564 0.11302 -0.09438 0.1375 -0.09438 C 0.16528 -0.09438 0.18767 -0.07564 0.20312 -0.03979 L 0.27795 0.12213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0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2262E-6 C -0.00191 -0.01249 -0.01493 -0.00995 -0.02275 -0.01342 C -0.03802 -0.01434 -0.0448 -0.01503 -0.05747 -0.01318 C -0.06511 -0.01041 -0.07275 -0.00671 -0.08039 -0.00555 C -0.08473 -0.00254 -0.08976 -0.00208 -0.09462 -0.00092 C -0.09792 0.00162 -0.10087 0.00208 -0.10452 0.00347 C -0.10625 0.00393 -0.11025 0.00486 -0.11007 0.00532 C -0.11441 0.00833 -0.11164 0.00671 -0.11684 0.00833 C -0.11875 0.00879 -0.12257 0.00995 -0.12275 0.01018 C -0.12778 0.01388 -0.13542 0.02175 -0.14115 0.02313 C -0.14861 0.03192 -0.15799 0.03794 -0.16684 0.04418 C -0.17518 0.0502 -0.18351 0.05691 -0.19132 0.06408 C -0.19636 0.0687 -0.20348 0.07217 -0.20816 0.07773 C -0.21111 0.08073 -0.2132 0.08443 -0.21615 0.0879 C -0.21684 0.08929 -0.21719 0.09137 -0.21823 0.09253 C -0.21893 0.09392 -0.22014 0.09392 -0.22136 0.09461 C -0.22552 0.09762 -0.23125 0.10433 -0.23577 0.10572 C -0.24323 0.11196 -0.24098 0.10872 -0.24375 0.11242 L -0.23889 0.10895 " pathEditMode="relative" rAng="267872" ptsTypes="fffffffffffffffff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3" y="50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3354 L 0.08073 -0.02128 C 0.10052 -0.01827 0.12552 -0.02591 0.14861 -0.04117 C 0.17483 -0.05968 0.19306 -0.08119 0.20261 -0.10479 L 0.24966 -0.21397 " pathEditMode="relative" rAng="-1632967" ptsTypes="FffFF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4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83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796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Помоги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Лесовичку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разобрать мусор по контейнерам.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215980"/>
            <a:ext cx="3744415" cy="5096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12222" r="8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3" y="1412775"/>
            <a:ext cx="2501247" cy="25012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8781" y="2492896"/>
            <a:ext cx="432048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ea typeface="DejaVu Sans" pitchFamily="34" charset="0"/>
                <a:cs typeface="DejaVu Sans" pitchFamily="34" charset="0"/>
              </a:rPr>
              <a:t>Правила игры: 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DejaVu Sans" pitchFamily="34" charset="0"/>
                <a:cs typeface="DejaVu Sans" pitchFamily="34" charset="0"/>
              </a:rPr>
              <a:t>Необходимо определить какой мусор нельзя выбрасывать в контейнер, расположенный в центре слайда. Затем   навести  на  эти картинки   указатель   мыши   и   нажать левую клавишу. Если картинки определены   правильно, то они исчезнут. </a:t>
            </a:r>
            <a:endParaRPr lang="ru-RU" sz="2000" dirty="0">
              <a:solidFill>
                <a:srgbClr val="002060"/>
              </a:solidFill>
              <a:latin typeface="Arial Black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41" b="92606" l="39085" r="80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37" y="0"/>
            <a:ext cx="1944216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70" b="897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61" y="3714428"/>
            <a:ext cx="2276937" cy="2309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884699"/>
            <a:ext cx="1793691" cy="2377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119" b="76923" l="9507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93" y="3573016"/>
            <a:ext cx="2574160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517" b="79720" l="9507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51" y="4079518"/>
            <a:ext cx="2459397" cy="2476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280" b="96154" l="17606" r="82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5032"/>
            <a:ext cx="2307456" cy="23237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8182" b="89161" l="25704" r="74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-99392"/>
            <a:ext cx="1731896" cy="17440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360" b="95723" l="9961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751970"/>
            <a:ext cx="2861041" cy="18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Но не всегда ненужные предметы являются мусором , из них можно сделать интересные и нужные поделки. Предлагаем Вам изготовить поделку для дыхательных упражнений «Дракончик».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           Для работы Вам понадобится: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086982"/>
            <a:ext cx="4351300" cy="4351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0" b="97493" l="11621" r="85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003972"/>
            <a:ext cx="1800200" cy="1191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195902"/>
            <a:ext cx="4128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1.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тулка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от туалетной бумаги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2.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ц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ветная бумага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3. полоски гофрированной бумаги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4. ножницы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5. клей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6. глазки</a:t>
            </a:r>
          </a:p>
        </p:txBody>
      </p:sp>
    </p:spTree>
    <p:extLst>
      <p:ext uri="{BB962C8B-B14F-4D97-AF65-F5344CB8AC3E}">
        <p14:creationId xmlns:p14="http://schemas.microsoft.com/office/powerpoint/2010/main" val="4186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WERS</dc:creator>
  <cp:lastModifiedBy>admin</cp:lastModifiedBy>
  <cp:revision>33</cp:revision>
  <dcterms:created xsi:type="dcterms:W3CDTF">2020-05-18T11:55:10Z</dcterms:created>
  <dcterms:modified xsi:type="dcterms:W3CDTF">2020-05-27T11:39:41Z</dcterms:modified>
</cp:coreProperties>
</file>