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75" r:id="rId8"/>
    <p:sldId id="274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0.wdp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0717">
            <a:off x="-4758" y="4149080"/>
            <a:ext cx="5746019" cy="2798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353" y="404664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Акция: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 «Клумба роз от выпускников»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78092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950584"/>
            <a:ext cx="2351917" cy="240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6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306069">
            <a:off x="1604086" y="5311682"/>
            <a:ext cx="1198058" cy="8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1975" y="1432214"/>
            <a:ext cx="5340083" cy="4005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915" y="786748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365104"/>
            <a:ext cx="2862529" cy="2016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69377">
            <a:off x="6642911" y="4168936"/>
            <a:ext cx="2101166" cy="21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34990" y="1837818"/>
            <a:ext cx="5128528" cy="3846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339824"/>
            <a:ext cx="1656185" cy="2255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99946">
            <a:off x="1540394" y="5654208"/>
            <a:ext cx="726040" cy="516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325" y="219998"/>
            <a:ext cx="7805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Трудимся  папа, и мама, и я – вместе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Зверевских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дружная семья.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0768"/>
            <a:ext cx="604867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15616" y="741116"/>
            <a:ext cx="693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Воспитатели тоже не остались в стороне.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221088"/>
            <a:ext cx="2482598" cy="2217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40" l="0" r="99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83716">
            <a:off x="5699329" y="4282560"/>
            <a:ext cx="2149401" cy="16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6672"/>
            <a:ext cx="6732240" cy="5049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3" b="99902" l="5402" r="89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24703"/>
            <a:ext cx="2304256" cy="3264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78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729" y="3228793"/>
            <a:ext cx="2390896" cy="358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70884">
            <a:off x="6400919" y="3689187"/>
            <a:ext cx="1885758" cy="18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" b="100000" l="909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548680"/>
            <a:ext cx="3240360" cy="40887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5517232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Спасибо за внимание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8375" l="3558" r="90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973" y="3573016"/>
            <a:ext cx="2096596" cy="31409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5486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 данной акции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: благоустройство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территории детского сада, создание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цветника,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озеленение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территории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916832"/>
            <a:ext cx="6894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Задачи: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Содействовать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сотрудничеству детей, родителей и педагогов;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Создавать экологически благоприятную среду на территории ДОУ;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Прививать детям нравственные основы, эстетический вкус, любовь к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природе.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Окружающая среда призвана обеспечить детям возможность развиваться. Таким образом,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благоустройство территории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решает задачи эстетического, умственного, нравственного и физического воспитания детей через знакомство с окружающим растительным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миром.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Вот и получилось, что, начав работу над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акцией, мы активно привлекли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к воплощению своих планов родителей воспитанников.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Была проведена работа по разъяснению родителям целей и задач данного мероприятия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003" y="3238758"/>
            <a:ext cx="2434176" cy="3408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3" b="99902" l="5402" r="89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56992"/>
            <a:ext cx="2304256" cy="32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7175" l="126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79" y="122029"/>
            <a:ext cx="2010292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764704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Уважаемые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родители!</a:t>
            </a:r>
          </a:p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детском саду проводится акция « Подари розу детскому саду»</a:t>
            </a:r>
          </a:p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Просим Вас принять участие в создании  « Клумбы роз от выпускников». Ждем Вас 10.04.2017. в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17.00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саженцами. Превратим наш детский сад в цветник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869160"/>
            <a:ext cx="2916324" cy="1768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8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27" y="1196752"/>
            <a:ext cx="6528725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8375" l="3558" r="90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38" y="3908193"/>
            <a:ext cx="1584176" cy="2373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026" y="332656"/>
            <a:ext cx="673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Нас много, ребята, пусть каждый из нас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По розе посадит для сада сейчас.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70" y="1052736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201" y="2996952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95736" y="26064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Первая роза посажена.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6889" l="6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88640"/>
            <a:ext cx="1819575" cy="2729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70884">
            <a:off x="6241924" y="494808"/>
            <a:ext cx="1699646" cy="16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564904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9" b="100000" l="58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717032"/>
            <a:ext cx="1925960" cy="2888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5300">
            <a:off x="3503719" y="4055904"/>
            <a:ext cx="919529" cy="654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5784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 самом красивом участке в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саду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я розу прекрасную сам посажу.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03" y="1340768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96577" y="1792255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3" b="92523" l="16822" r="89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516580"/>
            <a:ext cx="3077840" cy="3077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04664"/>
            <a:ext cx="7037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Розы все мы обожаем, мы не рвем их, а сажаем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Льём им теплую водицу, у корней рыхлим землицу.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9791" y="1825820"/>
            <a:ext cx="480053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680" y="979802"/>
            <a:ext cx="3649638" cy="2737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5" y="3626020"/>
            <a:ext cx="1944215" cy="2671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76450">
            <a:off x="6273711" y="4347701"/>
            <a:ext cx="2438405" cy="2221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76672"/>
            <a:ext cx="7124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 папой розу мы сажаем и из лейки поливаем.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254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WERS</dc:creator>
  <cp:lastModifiedBy>admin</cp:lastModifiedBy>
  <cp:revision>22</cp:revision>
  <dcterms:created xsi:type="dcterms:W3CDTF">2017-04-19T14:25:50Z</dcterms:created>
  <dcterms:modified xsi:type="dcterms:W3CDTF">2021-04-20T11:39:29Z</dcterms:modified>
</cp:coreProperties>
</file>