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93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8" r:id="rId11"/>
    <p:sldId id="404" r:id="rId12"/>
    <p:sldId id="405" r:id="rId13"/>
    <p:sldId id="407" r:id="rId14"/>
    <p:sldId id="406" r:id="rId15"/>
    <p:sldId id="410" r:id="rId16"/>
    <p:sldId id="413" r:id="rId17"/>
    <p:sldId id="414" r:id="rId18"/>
    <p:sldId id="4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206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4660"/>
  </p:normalViewPr>
  <p:slideViewPr>
    <p:cSldViewPr>
      <p:cViewPr varScale="1">
        <p:scale>
          <a:sx n="109" d="100"/>
          <a:sy n="109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F193E-5782-419F-ACB0-FC37F7E59E68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C77C21-A272-4516-8E67-EFA8199816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785794"/>
            <a:ext cx="8319868" cy="3357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«Инструментарий  оценки  достижений воспитанников  в музее патриотического воспитания «Родник»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«Родничок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г.Волгодонска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99992" y="3857603"/>
            <a:ext cx="4536504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Хлоповских М.Н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Елжова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Н.В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РАБОТЫ  ПЕДАГОГОВ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Win7_UserFiles\Pictures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7754337" cy="540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вышестоящих контролирующих организаций.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контроля деятельности педагогов.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проверки к педсоветам (аналитические справки).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в вышестоящие организации.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деятельности ДОУ.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-15240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036496" cy="7960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СЕМИНАРАХ,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ФОРУМАХ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КОНФЕРЕНЦИЯХ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19623"/>
              </p:ext>
            </p:extLst>
          </p:nvPr>
        </p:nvGraphicFramePr>
        <p:xfrm>
          <a:off x="457705" y="1704806"/>
          <a:ext cx="8229600" cy="464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97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конкурса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конкурса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9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9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9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9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86" y="548680"/>
            <a:ext cx="9036496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 ДИАГНОСТИКИ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ОБЛАСТЯМ РАЗВИТИЯ НА КОНЕЦ УЧ. ГОДА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778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развития, предусмотренные ФГОС ДО:</a:t>
            </a:r>
          </a:p>
          <a:p>
            <a:pPr algn="ctr"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 – коммуникативное;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познавательное;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речевое;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художественно- эстетическое;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физическое.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усвоения программы:</a:t>
            </a:r>
          </a:p>
          <a:p>
            <a:pPr algn="ctr"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программа усвоена самостоятельно,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программа усвоена с помощью воспитателя,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программа не усвоена.</a:t>
            </a:r>
          </a:p>
          <a:p>
            <a:pPr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71546"/>
            <a:ext cx="4680520" cy="5283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вы посетили наш музей?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Есть ли в музее экспонат, принесенный Вами?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впечатлило Вас при посещении музея?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Какую бы оценку по 5-ти бальной системе поставили экскурсоводу?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Смогли бы вы сами провести экскурсию в нашем музее?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экспонаты и тематические выставки можно организовывать в нашем музее?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 Вас есть желание еще раз посетить наш музей?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Ваши предложения по улучшению работы нашего музея.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музей РОДНИК\image-26-10-22-10-0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071546"/>
            <a:ext cx="4143404" cy="528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0850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и перспектива  работы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1142984"/>
            <a:ext cx="3270900" cy="485246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14360" y="1628230"/>
            <a:ext cx="8879784" cy="5301208"/>
          </a:xfrm>
        </p:spPr>
        <p:txBody>
          <a:bodyPr>
            <a:noAutofit/>
          </a:bodyPr>
          <a:lstStyle/>
          <a:p>
            <a:pPr lvl="0"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истории своего Отечества, уважительное отношение  к старшему поколению;</a:t>
            </a:r>
          </a:p>
          <a:p>
            <a:pPr lvl="0"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сформируется  нравственный потенциал и потребность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приумножать лучшие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прошлого в своей жизни;</a:t>
            </a:r>
          </a:p>
          <a:p>
            <a:pPr lvl="0"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уровень знаний о героях боевых действий, чувство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гордости за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подвиги;</a:t>
            </a:r>
          </a:p>
          <a:p>
            <a:pPr lvl="0"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обогатится словарный запас;</a:t>
            </a:r>
          </a:p>
          <a:p>
            <a:pPr lvl="0"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привьется интерес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поисковой деятельности;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знания о населении страны,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разных национальностей (у каждого народа есть свой язык, обычаи и традиции, искусство и архитектура); 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 (почему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называют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донским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жил раньше на Дону, об обычаях и традициях донского казачества, животном и растительном мире);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городе (почему так назван,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город и т.д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овладеет практиками казачьего быта и смогут их применить в своей жизни.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 своей страны, который гордится своим Отечеством, владеет знаниями и практическими умениями</a:t>
            </a:r>
          </a:p>
          <a:p>
            <a:pPr marL="0" indent="0">
              <a:buClr>
                <a:srgbClr val="002060"/>
              </a:buClr>
              <a:buNone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58921" y="585119"/>
            <a:ext cx="2458958" cy="485246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Перспектива: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44013" y="1484784"/>
            <a:ext cx="8856984" cy="471727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экспонатами  патриотического музея;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поисковая работа по созданию «Книги памяти»;</a:t>
            </a:r>
          </a:p>
          <a:p>
            <a:pPr lvl="0"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конкурентоспособности, престижности  образовательной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работы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профессионализма педагогического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коллектива;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пространства деятельности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музея;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социального партнерства с музеями других образовательных организаций, музеями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области;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по патриотическому воспитанию в 2023 -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учебном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" y="310344"/>
            <a:ext cx="8880987" cy="5328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057" y="5949280"/>
            <a:ext cx="80648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 результатов работы на этом направлении будет зависеть будущее России без всякого преувеличения», —глава государства,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9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2285992"/>
            <a:ext cx="4211960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«Дайте мне музей и я его заполню» </a:t>
            </a:r>
          </a:p>
          <a:p>
            <a:pPr>
              <a:buNone/>
            </a:pPr>
            <a:r>
              <a:rPr lang="ru-RU" sz="1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sz="1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Пабло Пикассо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музей РОДНИК\image-26-10-22-10-02-20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285750"/>
            <a:ext cx="4518025" cy="621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571480"/>
            <a:ext cx="8406106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 педагогического процесса 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работы музея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928802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Дети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928802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Педагоги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92880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Родители</a:t>
            </a:r>
            <a:endParaRPr lang="ru-RU" sz="24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857356" y="3929066"/>
            <a:ext cx="5214974" cy="19288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Социум</a:t>
            </a:r>
            <a:endParaRPr lang="ru-RU" sz="3200" b="1" dirty="0"/>
          </a:p>
        </p:txBody>
      </p:sp>
      <p:sp>
        <p:nvSpPr>
          <p:cNvPr id="9" name="Развернутая стрелка 8"/>
          <p:cNvSpPr/>
          <p:nvPr/>
        </p:nvSpPr>
        <p:spPr>
          <a:xfrm rot="5400000">
            <a:off x="6072197" y="3571877"/>
            <a:ext cx="2643207" cy="500066"/>
          </a:xfrm>
          <a:prstGeom prst="utur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 rot="16200000" flipH="1">
            <a:off x="214282" y="3571876"/>
            <a:ext cx="2643206" cy="500066"/>
          </a:xfrm>
          <a:prstGeom prst="uturnArrow">
            <a:avLst>
              <a:gd name="adj1" fmla="val 25000"/>
              <a:gd name="adj2" fmla="val 21695"/>
              <a:gd name="adj3" fmla="val 25000"/>
              <a:gd name="adj4" fmla="val 43750"/>
              <a:gd name="adj5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786050" y="2285992"/>
            <a:ext cx="85725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929322" y="2285992"/>
            <a:ext cx="714380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06" y="0"/>
            <a:ext cx="8229600" cy="74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педагогами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67098" y="792005"/>
            <a:ext cx="4462621" cy="5165766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педчасы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изучению нормативной документации по созданию музея;</a:t>
            </a:r>
          </a:p>
          <a:p>
            <a:pPr>
              <a:buClr>
                <a:srgbClr val="002060"/>
              </a:buClr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«Музей как средство патриотического воспитания детей дошкольного возраста в ДОУ»;</a:t>
            </a:r>
          </a:p>
          <a:p>
            <a:pPr>
              <a:buClr>
                <a:srgbClr val="002060"/>
              </a:buClr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«Формы и методы работы в музее»;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созданию экспозиций в музее;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созданию музея 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оформление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залов и выставок,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экспонатов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Clr>
                <a:srgbClr val="002060"/>
              </a:buClr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тематической экскурсии в музей;</a:t>
            </a:r>
          </a:p>
          <a:p>
            <a:pPr>
              <a:buClr>
                <a:srgbClr val="002060"/>
              </a:buClr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музеев города и области.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!!! диск  С фото\1 сент, 2018 педсовет уст\IMG_20180903_130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4357686" cy="334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9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 с воспитанниками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1512" y="1071546"/>
            <a:ext cx="4392488" cy="4997627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кскурсии (обзорная, тематические, виртуальные);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обучающим,  развивающим, в соответствии с ведущим методом:  игровым, практическим, семинарского типа); 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–классы;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выставки; 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сюжетно - ролевые, подвижные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сказок 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998818" cy="517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1" y="12794"/>
            <a:ext cx="9144000" cy="6301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работы с родителями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929190" y="714356"/>
            <a:ext cx="4107306" cy="5211763"/>
          </a:xfrm>
        </p:spPr>
        <p:txBody>
          <a:bodyPr>
            <a:noAutofit/>
          </a:bodyPr>
          <a:lstStyle/>
          <a:p>
            <a:pPr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консультации: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Clr>
                <a:srgbClr val="002060"/>
              </a:buCl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«Советы для посещения музея»;</a:t>
            </a:r>
          </a:p>
          <a:p>
            <a:pPr marL="0" lvl="0" indent="0" fontAlgn="base">
              <a:buClr>
                <a:srgbClr val="002060"/>
              </a:buCl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совершить путешествие по городу»;</a:t>
            </a:r>
          </a:p>
          <a:p>
            <a:pPr marL="0" lvl="0" indent="0" fontAlgn="base">
              <a:buClr>
                <a:srgbClr val="002060"/>
              </a:buCl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помочь ребенку исследовать вещи и предметы»;</a:t>
            </a:r>
          </a:p>
          <a:p>
            <a:pPr marL="0" lvl="0" indent="0" fontAlgn="base">
              <a:buClr>
                <a:srgbClr val="002060"/>
              </a:buCl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«Путешествия по городу»;</a:t>
            </a:r>
          </a:p>
          <a:p>
            <a:pPr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0" indent="0" fontAlgn="base">
              <a:buClr>
                <a:srgbClr val="002060"/>
              </a:buCl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(родители, педагоги, дети);</a:t>
            </a:r>
          </a:p>
          <a:p>
            <a:pPr lvl="0"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</a:p>
          <a:p>
            <a:pPr lvl="0"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творческих работ детей, педагогов и родителей;</a:t>
            </a:r>
          </a:p>
          <a:p>
            <a:pPr lvl="0"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выставочных экспозиций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музея;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 в музее; </a:t>
            </a:r>
          </a:p>
          <a:p>
            <a:pPr lvl="0" fontAlgn="base">
              <a:buClr>
                <a:srgbClr val="00206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патриотической направленности;</a:t>
            </a:r>
          </a:p>
          <a:p>
            <a:pPr lvl="0" fontAlgn="base">
              <a:buClr>
                <a:srgbClr val="002060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еатрализация донских сказок;</a:t>
            </a:r>
          </a:p>
          <a:p>
            <a:pPr lvl="0" fontAlgn="base">
              <a:buClr>
                <a:srgbClr val="002060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нкетирование с родителями по организации работы музея.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!!! диск  С фото\Фото 2022 -2023\Собрание\IMG_716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457203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AutoShape 2" descr="https://catherineasquithgallery.com/uploads/posts/2021-02/1613333879_6-p-belo-sine-krasnii-fon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catherineasquithgallery.com/uploads/posts/2021-02/1613333879_6-p-belo-sine-krasnii-fon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3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окружающим социумом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5704" y="1857364"/>
            <a:ext cx="4174014" cy="4580749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детских садов и школ г.Волгодонска;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жителей микрорайона №8;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в музее с представителями общественных организаций г.Волгодонска;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музеями города;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депутатом микрорайона;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ВОО «Боевое братство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!!! диск  С фото\Фото 2022 -2023\Сайт Музей\В гостях ветеран\IMG_74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9" y="1772816"/>
            <a:ext cx="4697291" cy="408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Win7_UserFiles\Downloads\1613333879_6-p-belo-sine-krasnii-fon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8604"/>
            <a:ext cx="8856984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образовательной работы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«Родник» ДОУ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61011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музея;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качество  проводимых мероприятий в музее;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результаты конкурсов различных уровней;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 диагностики по областям развития  на конец учебного года;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Win7_UserFiles\Downloads\IMG_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933056"/>
            <a:ext cx="3929090" cy="282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downloader.disk.yandex.ru/preview/b1115a67e517dd50c7ef0f5c9b3704119e2b3e61a68bd73c8587befefd410a59/63605387/FVd2lwNPq9k0BA8Cq3GhIK3Wbm8OffzMESoeK_3NUs_W8OI7lXO6y4kzMJhBH5ILC4suCoMlk3HsHL7EMB6ZEg%3D%3D?uid=0&amp;filename=IMG_208.jpg&amp;disposition=inline&amp;hash=&amp;limit=0&amp;content_type=image%2Fjpeg&amp;owner_uid=0&amp;tknv=v2&amp;size=1423x69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162" y="3347606"/>
            <a:ext cx="4370356" cy="340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73" y="26064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МУЗЕЯ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752988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патриотического воспитания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Воспитай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патриота»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«Родник»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музея;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музея;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руководителя музея;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залов;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экспонатов названию залов;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оборудование и оргтехника;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по работе с воспитанниками и посетителями музея;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работы музея;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экскурсоводов из числа педагогов, детей и родителей (актив  музея);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отзывов;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работы, публикации 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Win7_UserFiles\Downloads\1617297515_15-p-fon-dlya-prezentatsii-patrioticheskii-16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010" y="0"/>
            <a:ext cx="9145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КАЧЕСТВО, СОДЕРЖАНИЕ И КОЛИЧЕСТВО ПРОВОДИМЫХ МЕРОПРИЯТИЙ В МУЗЕЕ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040188" cy="430744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32040" y="1705317"/>
            <a:ext cx="4041775" cy="426235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51520" y="2243739"/>
            <a:ext cx="4040188" cy="4357718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викторины;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>
              <a:buClr>
                <a:srgbClr val="002060"/>
              </a:buClr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классы;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 интересными людьми;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выставок;</a:t>
            </a: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экспозиций;</a:t>
            </a: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348880"/>
            <a:ext cx="4041775" cy="384572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–классы;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людьми;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выставок;</a:t>
            </a: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экспозиций;</a:t>
            </a: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конкурсов.</a:t>
            </a:r>
          </a:p>
          <a:p>
            <a:pPr>
              <a:buClr>
                <a:srgbClr val="002060"/>
              </a:buClr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1931</TotalTime>
  <Words>694</Words>
  <Application>Microsoft Office PowerPoint</Application>
  <PresentationFormat>Экран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Constantia</vt:lpstr>
      <vt:lpstr>Symbol</vt:lpstr>
      <vt:lpstr>Times New Roman</vt:lpstr>
      <vt:lpstr>Wingdings 2</vt:lpstr>
      <vt:lpstr>Поток</vt:lpstr>
      <vt:lpstr>Презентация PowerPoint</vt:lpstr>
      <vt:lpstr>взаимодействие участников  педагогического процесса   при организации работы музея</vt:lpstr>
      <vt:lpstr>формы работы с педагогами</vt:lpstr>
      <vt:lpstr>формы работы  с воспитанниками</vt:lpstr>
      <vt:lpstr>формы работы с родителями</vt:lpstr>
      <vt:lpstr>взаимодействие с окружающим социумом</vt:lpstr>
      <vt:lpstr>КРИТЕРИИ   эффективности образовательной работы  музея «Родник» ДОУ</vt:lpstr>
      <vt:lpstr>СОДЕРЖАНИЕ МУЗЕЯ</vt:lpstr>
      <vt:lpstr>КАЧЕСТВО, СОДЕРЖАНИЕ И КОЛИЧЕСТВО ПРОВОДИМЫХ МЕРОПРИЯТИЙ В МУЗЕЕ</vt:lpstr>
      <vt:lpstr>АНАЛИЗ  РАБОТЫ  ПЕДАГОГОВ </vt:lpstr>
      <vt:lpstr>РЕЗУЛЬТАТЫ ПРОВЕРОК </vt:lpstr>
      <vt:lpstr>РЕЗУЛЬТАТИВНОСТЬ УЧАСТИЯ  В КОНКУРСАХ СЕМИНАРАХ, ФОРУМАХ, КОНФЕРЕНЦИЯХ РАЗЛИЧНЫХ УРОВНЕЙ </vt:lpstr>
      <vt:lpstr>РЕЗУЛЬТАТЫ  ПЕДАГОГИЧЕСКОЙ  ДИАГНОСТИКИ  ПО ОБЛАСТЯМ РАЗВИТИЯ НА КОНЕЦ УЧ. ГОДА </vt:lpstr>
      <vt:lpstr>АНКЕТИРОВАНИЕ</vt:lpstr>
      <vt:lpstr>ПЛАНИРУЕМЫЙ  результат и перспектива  работы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359</cp:revision>
  <dcterms:created xsi:type="dcterms:W3CDTF">2015-12-07T07:05:22Z</dcterms:created>
  <dcterms:modified xsi:type="dcterms:W3CDTF">2023-07-19T04:48:20Z</dcterms:modified>
</cp:coreProperties>
</file>